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4" r:id="rId5"/>
    <p:sldId id="269" r:id="rId6"/>
    <p:sldId id="265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F874-1E4A-4D79-AB79-54ABDE3C9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D29B3-1433-42CB-8664-9FC5E6313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2EA6F-F0C8-4BB1-8EC4-74665D80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950-DC38-4B84-BAD3-60F60C71B9A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5DDCF-0FEA-4E94-8FF5-E6651D067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C3277-4D78-44A4-91E1-0E6B0E4E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AF94-560A-416A-B0A5-5BC35DCAE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86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78212-794D-4142-96DB-16C9717CE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2217B-A692-4378-B56A-F52443556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839AA-38DE-4779-AC91-0D0FDC48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950-DC38-4B84-BAD3-60F60C71B9A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35037-B13E-4240-AE74-A437733D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F18EA-B4D2-4028-B5BC-8A53D0E7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AF94-560A-416A-B0A5-5BC35DCAE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8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1E4B2-A895-47C5-A6AE-0D7364B1F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E8F9A-7BA1-4519-B99A-878043E81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99C26-9FE6-4F67-92D1-F34FC6536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950-DC38-4B84-BAD3-60F60C71B9A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7405E-D9E6-430E-8B5F-90CD4340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DFF7E-7117-405E-9219-24FC4398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AF94-560A-416A-B0A5-5BC35DCAE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1ECE-4B63-4007-9B60-4C3911B2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7BBF9-D7D2-4179-BB9E-82DB99D42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C95F9-53A5-4C79-9F98-0B5F5E44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950-DC38-4B84-BAD3-60F60C71B9A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E8B4-EB41-4A8F-AE27-594E6FDB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B2BEA-F176-4861-BF30-888EC783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AF94-560A-416A-B0A5-5BC35DCAE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3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1811F-FC8E-401F-BE52-DB271993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54F3D-B5C2-4D9C-8CF7-5600E5EDF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05AA0-E8C2-41F9-A44E-71B616A4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950-DC38-4B84-BAD3-60F60C71B9A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E9085-4A26-41D6-8055-6061B258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BEBC8-4A68-4954-B397-F97E9CFF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AF94-560A-416A-B0A5-5BC35DCAE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F186-BC6F-4863-98A1-FEA4DE53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60837-06E3-437A-8E75-33CB40C07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2C0F2-87E3-44E6-9383-ECDFC393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812E4-4592-4C7B-A5A0-05396360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950-DC38-4B84-BAD3-60F60C71B9A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9781E-E494-4AE8-8E5D-A65342E0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7CD58-A591-4280-AB1F-68342007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AF94-560A-416A-B0A5-5BC35DCAE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3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5811-B20C-4A4B-B952-8CDDA712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69EC0-C0F3-4700-97A9-A62944F6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594DE-21E8-4174-860E-E14898CCE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40F50A-09DA-4C86-B7BC-4933ED6A2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0E1EE-AB57-4A88-8DBE-A23A8AB41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7DF16-11C4-4493-A756-F1807E7B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950-DC38-4B84-BAD3-60F60C71B9A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65F7C-DF32-4295-A025-5945BE7C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281E5-E20B-49E3-B710-EAE67E3E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AF94-560A-416A-B0A5-5BC35DCAE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2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49A2-82B3-4CE4-A0E9-F2B9DDA7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4E554-18AD-4144-B438-19289DAF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950-DC38-4B84-BAD3-60F60C71B9A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5F3D8-63EE-442D-AC41-A1FC461E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FE97C-C5CB-45E7-BE87-9E73E179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AF94-560A-416A-B0A5-5BC35DCAE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2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F2A99-B9AF-4B1C-879F-57DF12A8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950-DC38-4B84-BAD3-60F60C71B9A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EDC0D-5D03-4E84-9428-9CB29067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4A0A8-6533-4948-B951-75947FBE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AF94-560A-416A-B0A5-5BC35DCAE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04AC-0944-4FA1-A3A0-B9D9EEB0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E51EC-4FA0-4887-97DE-7AA1EA82B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05DFE-7930-423F-B422-322DDFF7D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FBBC7-0098-490F-AE65-542D374C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950-DC38-4B84-BAD3-60F60C71B9A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B06F-0135-4687-B2CA-C4949FE4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65280-8BEF-4639-A85E-D8663520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AF94-560A-416A-B0A5-5BC35DCAE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1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247D-5AEA-41F9-8E4C-4E62DB42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8B06E-3997-4787-A884-C7FB44713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307B8-F335-45F1-83FD-9F1304625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930AB-2C7D-4A56-8F08-9116C881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9950-DC38-4B84-BAD3-60F60C71B9A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80106-6528-4F54-886B-D13EEC55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E31E0-4309-4C69-82FF-AB9B2E4A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AF94-560A-416A-B0A5-5BC35DCAE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57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740ED-851A-49B3-A246-EABFC2A8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F1C8E-8713-4F96-AC7D-90BB23615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F883B-C627-4B30-98B2-E23A73C0C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E9950-DC38-4B84-BAD3-60F60C71B9A9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8F5A2-3613-489F-A2F9-29DE98A0E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4E3C3-260C-41B6-9C41-8C66F50A4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AF94-560A-416A-B0A5-5BC35DCAE4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9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Yt1nesKi5Ec?feature=oembed" TargetMode="External"/><Relationship Id="rId1" Type="http://schemas.openxmlformats.org/officeDocument/2006/relationships/video" Target="https://www.youtube.com/embed/J8hzJxb0rpc?feature=oembed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searchnetworking/definition/URL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LPe4tYckkg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ww.cloudflare.com/learning/ddos/glossary/hypertext-transfer-protocol-htt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API3mHqvlVw?si=6zpEDIE48RH6TJ39" TargetMode="External"/><Relationship Id="rId2" Type="http://schemas.openxmlformats.org/officeDocument/2006/relationships/hyperlink" Target="https://www.w3schools.com/html/tryit.asp?filename=tryhtml_defaul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hyperlink" Target="https://www.theserverside.com/definition/HTML-Hypertext-Markup-Languag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rowserstack.com/guide/what-is-brows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s://www.reliablesoft.net/how-search-engines-wor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2430-8EC6-4E15-8435-E6BF6E821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Unit 1: The Online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A8BFA-A921-4A9D-9D7F-C8AF3B941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2078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Learning Aim B: Investigate components of the internet and how digital devices exchange and store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64573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5AA6-2BF7-4225-82D6-119EA5BD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304801"/>
            <a:ext cx="10676467" cy="850231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r>
              <a:rPr lang="en-GB" sz="2400" dirty="0"/>
              <a:t>Worldwide web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482D-2970-4B3A-9855-2289E8B6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155031"/>
            <a:ext cx="10515600" cy="5069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Explain the following topics in your own words-</a:t>
            </a:r>
          </a:p>
          <a:p>
            <a:pPr marL="0" indent="0">
              <a:buNone/>
            </a:pPr>
            <a:r>
              <a:rPr lang="en-GB" dirty="0"/>
              <a:t>●the worldwide web (WWW) as the collection of information on computers connected to the internet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                             ● the role of a web server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nline Media 4" title="What is the world wide web? - Twila Camp">
            <a:hlinkClick r:id="" action="ppaction://media"/>
            <a:extLst>
              <a:ext uri="{FF2B5EF4-FFF2-40B4-BE49-F238E27FC236}">
                <a16:creationId xmlns:a16="http://schemas.microsoft.com/office/drawing/2014/main" id="{36C10DF3-4943-4EE6-B69A-4229BCF23C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65200" y="2711450"/>
            <a:ext cx="3993662" cy="2256419"/>
          </a:xfrm>
          <a:prstGeom prst="rect">
            <a:avLst/>
          </a:prstGeom>
        </p:spPr>
      </p:pic>
      <p:pic>
        <p:nvPicPr>
          <p:cNvPr id="4" name="Online Media 3" title="What Is A Web Server?">
            <a:hlinkClick r:id="" action="ppaction://media"/>
            <a:extLst>
              <a:ext uri="{FF2B5EF4-FFF2-40B4-BE49-F238E27FC236}">
                <a16:creationId xmlns:a16="http://schemas.microsoft.com/office/drawing/2014/main" id="{4F757135-CEFB-4F85-9DE0-6F529B2CC9B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096000" y="2711450"/>
            <a:ext cx="3993662" cy="22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5AA6-2BF7-4225-82D6-119EA5BD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304801"/>
            <a:ext cx="10676467" cy="850231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r>
              <a:rPr lang="en-GB" sz="2400" dirty="0"/>
              <a:t>Worldwide web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482D-2970-4B3A-9855-2289E8B6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155031"/>
            <a:ext cx="10515600" cy="5069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Explain the following topics in your own words-</a:t>
            </a:r>
          </a:p>
          <a:p>
            <a:pPr marL="0" indent="0">
              <a:buNone/>
            </a:pPr>
            <a:r>
              <a:rPr lang="en-GB" dirty="0"/>
              <a:t>● the structure of a website in terms of hyperlinked web pages.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256B13-DDA0-4D6A-9C3F-44A58489E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52917"/>
            <a:ext cx="10041468" cy="391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5AA6-2BF7-4225-82D6-119EA5BD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304801"/>
            <a:ext cx="10676467" cy="850231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r>
              <a:rPr lang="en-GB" sz="2400" dirty="0"/>
              <a:t>Worldwide web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482D-2970-4B3A-9855-2289E8B6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1459011"/>
            <a:ext cx="10676467" cy="4689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Explain the following topics in your own words-</a:t>
            </a:r>
          </a:p>
          <a:p>
            <a:pPr marL="0" indent="0">
              <a:buNone/>
            </a:pPr>
            <a:r>
              <a:rPr lang="en-GB" dirty="0"/>
              <a:t>● the components of a Uniform Resource Locator (</a:t>
            </a:r>
            <a:r>
              <a:rPr lang="en-GB" dirty="0">
                <a:hlinkClick r:id="rId3"/>
              </a:rPr>
              <a:t>URL</a:t>
            </a:r>
            <a:r>
              <a:rPr lang="en-GB" dirty="0"/>
              <a:t>) and the roles of each component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What Is a URL? - Ultimate Marketing Dictionary">
            <a:extLst>
              <a:ext uri="{FF2B5EF4-FFF2-40B4-BE49-F238E27FC236}">
                <a16:creationId xmlns:a16="http://schemas.microsoft.com/office/drawing/2014/main" id="{1CE1EC77-3413-4EAA-9CC4-AFA5E0C1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67" y="2514599"/>
            <a:ext cx="4380137" cy="42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nline Media 7" title="What is a URL? URL Components and How it Works">
            <a:hlinkClick r:id="" action="ppaction://media"/>
            <a:extLst>
              <a:ext uri="{FF2B5EF4-FFF2-40B4-BE49-F238E27FC236}">
                <a16:creationId xmlns:a16="http://schemas.microsoft.com/office/drawing/2014/main" id="{BA27A935-B43A-43B3-B2D6-3C657DDE61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04778" y="2810305"/>
            <a:ext cx="4566756" cy="32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6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5AA6-2BF7-4225-82D6-119EA5BD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304801"/>
            <a:ext cx="10676467" cy="850231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r>
              <a:rPr lang="en-GB" sz="2400" dirty="0"/>
              <a:t>Worldwide web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482D-2970-4B3A-9855-2289E8B6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155031"/>
            <a:ext cx="10515600" cy="5069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Explain the following topics in your own words-</a:t>
            </a:r>
          </a:p>
          <a:p>
            <a:pPr marL="0" indent="0">
              <a:buNone/>
            </a:pPr>
            <a:r>
              <a:rPr lang="en-GB" dirty="0"/>
              <a:t>● the function of </a:t>
            </a:r>
            <a:r>
              <a:rPr lang="en-GB" dirty="0" err="1"/>
              <a:t>HyperText</a:t>
            </a:r>
            <a:r>
              <a:rPr lang="en-GB" dirty="0"/>
              <a:t> Transfer Protocol (</a:t>
            </a:r>
            <a:r>
              <a:rPr lang="en-GB" dirty="0">
                <a:hlinkClick r:id="rId2"/>
              </a:rPr>
              <a:t>HTTP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A587B7-134B-45AD-9A27-F96797F85D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66" y="2408767"/>
            <a:ext cx="7374467" cy="368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8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5AA6-2BF7-4225-82D6-119EA5BD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304801"/>
            <a:ext cx="10676467" cy="850231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r>
              <a:rPr lang="en-GB" sz="2400" dirty="0"/>
              <a:t>Worldwide web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482D-2970-4B3A-9855-2289E8B6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766" y="1155032"/>
            <a:ext cx="10515600" cy="5069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Explain the following topics in your own words-</a:t>
            </a:r>
          </a:p>
          <a:p>
            <a:pPr marL="0" indent="0">
              <a:buNone/>
            </a:pPr>
            <a:r>
              <a:rPr lang="en-GB" dirty="0"/>
              <a:t>● </a:t>
            </a:r>
            <a:r>
              <a:rPr lang="en-GB" dirty="0" err="1"/>
              <a:t>HyperText</a:t>
            </a:r>
            <a:r>
              <a:rPr lang="en-GB" dirty="0"/>
              <a:t> Markup Language (</a:t>
            </a:r>
            <a:r>
              <a:rPr lang="en-GB" dirty="0">
                <a:hlinkClick r:id="rId2"/>
              </a:rPr>
              <a:t>HTML</a:t>
            </a:r>
            <a:r>
              <a:rPr lang="en-GB" dirty="0"/>
              <a:t>) is used to create web pages</a:t>
            </a:r>
          </a:p>
          <a:p>
            <a:pPr marL="0" indent="0">
              <a:buNone/>
            </a:pPr>
            <a:r>
              <a:rPr lang="en-GB" dirty="0"/>
              <a:t>● the </a:t>
            </a:r>
            <a:r>
              <a:rPr lang="en-GB" dirty="0">
                <a:hlinkClick r:id="rId3"/>
              </a:rPr>
              <a:t>main features of </a:t>
            </a:r>
            <a:r>
              <a:rPr lang="en-GB" dirty="0" err="1">
                <a:hlinkClick r:id="rId3"/>
              </a:rPr>
              <a:t>HyperText</a:t>
            </a:r>
            <a:r>
              <a:rPr lang="en-GB" dirty="0">
                <a:hlinkClick r:id="rId3"/>
              </a:rPr>
              <a:t> Markup Language </a:t>
            </a:r>
            <a:r>
              <a:rPr lang="en-GB" dirty="0"/>
              <a:t>(</a:t>
            </a:r>
            <a:r>
              <a:rPr lang="en-GB" dirty="0">
                <a:hlinkClick r:id="rId4"/>
              </a:rPr>
              <a:t>HTML</a:t>
            </a:r>
            <a:r>
              <a:rPr lang="en-GB" dirty="0"/>
              <a:t>) source code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8D8A0-AF20-4832-A7BE-FCE001678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5" y="3066224"/>
            <a:ext cx="10172701" cy="2912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37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5AA6-2BF7-4225-82D6-119EA5BD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304801"/>
            <a:ext cx="10676467" cy="850231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r>
              <a:rPr lang="en-GB" sz="2400" dirty="0"/>
              <a:t>Worldwide web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482D-2970-4B3A-9855-2289E8B6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18" y="1230620"/>
            <a:ext cx="10506315" cy="4968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Explain the following topics in your own words-</a:t>
            </a:r>
          </a:p>
          <a:p>
            <a:pPr marL="0" indent="0">
              <a:buNone/>
            </a:pPr>
            <a:r>
              <a:rPr lang="en-GB" dirty="0"/>
              <a:t>● the role of internet </a:t>
            </a:r>
            <a:r>
              <a:rPr lang="en-GB" dirty="0">
                <a:hlinkClick r:id="rId2"/>
              </a:rPr>
              <a:t>browsers</a:t>
            </a:r>
            <a:r>
              <a:rPr lang="en-GB" dirty="0"/>
              <a:t> in requesting and displaying web page components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What is a Browser and How do they work? | BrowserStack">
            <a:extLst>
              <a:ext uri="{FF2B5EF4-FFF2-40B4-BE49-F238E27FC236}">
                <a16:creationId xmlns:a16="http://schemas.microsoft.com/office/drawing/2014/main" id="{35EEC01A-0E18-4826-AF7A-C1849127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28" y="2836582"/>
            <a:ext cx="6348286" cy="328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3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5AA6-2BF7-4225-82D6-119EA5BD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3" y="304801"/>
            <a:ext cx="10676467" cy="850231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r>
              <a:rPr lang="en-GB" sz="2400" dirty="0"/>
              <a:t>Worldwide web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482D-2970-4B3A-9855-2289E8B6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8" y="1230620"/>
            <a:ext cx="10892366" cy="540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Explain the following topics in your own words-</a:t>
            </a:r>
          </a:p>
          <a:p>
            <a:pPr marL="0" indent="0">
              <a:buNone/>
            </a:pPr>
            <a:r>
              <a:rPr lang="en-GB" dirty="0"/>
              <a:t>● the </a:t>
            </a:r>
            <a:r>
              <a:rPr lang="en-GB" dirty="0">
                <a:hlinkClick r:id="rId2"/>
              </a:rPr>
              <a:t>purpose of search engines </a:t>
            </a:r>
            <a:r>
              <a:rPr lang="en-GB" dirty="0"/>
              <a:t>and their role in maintaining indexes of web pages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FF56F-CC15-4813-83AD-79BBA6DDF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47" y="2582333"/>
            <a:ext cx="5729753" cy="3752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EF50BC-86AE-4C2E-92D4-C52C842F0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9" y="2582333"/>
            <a:ext cx="5967257" cy="37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228</Words>
  <Application>Microsoft Office PowerPoint</Application>
  <PresentationFormat>Widescreen</PresentationFormat>
  <Paragraphs>36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Unit 1: The Online World</vt:lpstr>
      <vt:lpstr> Worldwide web </vt:lpstr>
      <vt:lpstr> Worldwide web </vt:lpstr>
      <vt:lpstr> Worldwide web </vt:lpstr>
      <vt:lpstr> Worldwide web </vt:lpstr>
      <vt:lpstr> Worldwide web </vt:lpstr>
      <vt:lpstr> Worldwide web </vt:lpstr>
      <vt:lpstr> Worldwide web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devices in IT systems</dc:title>
  <dc:creator>Farid Vali</dc:creator>
  <cp:lastModifiedBy>Nuuh Arale Nuuh</cp:lastModifiedBy>
  <cp:revision>24</cp:revision>
  <dcterms:created xsi:type="dcterms:W3CDTF">2024-09-03T11:15:23Z</dcterms:created>
  <dcterms:modified xsi:type="dcterms:W3CDTF">2025-10-02T13:15:55Z</dcterms:modified>
</cp:coreProperties>
</file>