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4D0FAB-3015-9B91-8FC3-A6CD1FD72D18}" v="121" dt="2025-09-25T10:40:25.473"/>
    <p1510:client id="{E4399F56-1E76-C41E-05D9-B5D9468752BD}" v="22" dt="2025-09-25T10:02:55.7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 autoAdjust="0"/>
    <p:restoredTop sz="86410"/>
  </p:normalViewPr>
  <p:slideViewPr>
    <p:cSldViewPr snapToGrid="0">
      <p:cViewPr varScale="1">
        <p:scale>
          <a:sx n="94" d="100"/>
          <a:sy n="94" d="100"/>
        </p:scale>
        <p:origin x="108" y="1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6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uh Arale Nuuh" userId="S::239005@boltoncollege365.ac.uk::f268943b-84a5-4b74-8b3a-396c678ee9a7" providerId="AD" clId="Web-{864D0FAB-3015-9B91-8FC3-A6CD1FD72D18}"/>
    <pc:docChg chg="addSld delSld modSld">
      <pc:chgData name="Nuuh Arale Nuuh" userId="S::239005@boltoncollege365.ac.uk::f268943b-84a5-4b74-8b3a-396c678ee9a7" providerId="AD" clId="Web-{864D0FAB-3015-9B91-8FC3-A6CD1FD72D18}" dt="2025-09-25T10:40:32.239" v="129"/>
      <pc:docMkLst>
        <pc:docMk/>
      </pc:docMkLst>
      <pc:sldChg chg="addSp delSp modSp">
        <pc:chgData name="Nuuh Arale Nuuh" userId="S::239005@boltoncollege365.ac.uk::f268943b-84a5-4b74-8b3a-396c678ee9a7" providerId="AD" clId="Web-{864D0FAB-3015-9B91-8FC3-A6CD1FD72D18}" dt="2025-09-25T10:27:00.229" v="62" actId="1076"/>
        <pc:sldMkLst>
          <pc:docMk/>
          <pc:sldMk cId="109857222" sldId="256"/>
        </pc:sldMkLst>
        <pc:spChg chg="mod">
          <ac:chgData name="Nuuh Arale Nuuh" userId="S::239005@boltoncollege365.ac.uk::f268943b-84a5-4b74-8b3a-396c678ee9a7" providerId="AD" clId="Web-{864D0FAB-3015-9B91-8FC3-A6CD1FD72D18}" dt="2025-09-25T10:27:00.229" v="62" actId="1076"/>
          <ac:spMkLst>
            <pc:docMk/>
            <pc:sldMk cId="109857222" sldId="256"/>
            <ac:spMk id="2" creationId="{00000000-0000-0000-0000-000000000000}"/>
          </ac:spMkLst>
        </pc:spChg>
        <pc:spChg chg="del mod">
          <ac:chgData name="Nuuh Arale Nuuh" userId="S::239005@boltoncollege365.ac.uk::f268943b-84a5-4b74-8b3a-396c678ee9a7" providerId="AD" clId="Web-{864D0FAB-3015-9B91-8FC3-A6CD1FD72D18}" dt="2025-09-25T10:26:21.150" v="57"/>
          <ac:spMkLst>
            <pc:docMk/>
            <pc:sldMk cId="109857222" sldId="256"/>
            <ac:spMk id="3" creationId="{00000000-0000-0000-0000-000000000000}"/>
          </ac:spMkLst>
        </pc:spChg>
        <pc:spChg chg="del">
          <ac:chgData name="Nuuh Arale Nuuh" userId="S::239005@boltoncollege365.ac.uk::f268943b-84a5-4b74-8b3a-396c678ee9a7" providerId="AD" clId="Web-{864D0FAB-3015-9B91-8FC3-A6CD1FD72D18}" dt="2025-09-25T10:26:39.619" v="60"/>
          <ac:spMkLst>
            <pc:docMk/>
            <pc:sldMk cId="109857222" sldId="256"/>
            <ac:spMk id="22" creationId="{80B98925-0550-1AFB-C1DC-02792400FB71}"/>
          </ac:spMkLst>
        </pc:spChg>
        <pc:spChg chg="del">
          <ac:chgData name="Nuuh Arale Nuuh" userId="S::239005@boltoncollege365.ac.uk::f268943b-84a5-4b74-8b3a-396c678ee9a7" providerId="AD" clId="Web-{864D0FAB-3015-9B91-8FC3-A6CD1FD72D18}" dt="2025-09-25T10:26:39.619" v="60"/>
          <ac:spMkLst>
            <pc:docMk/>
            <pc:sldMk cId="109857222" sldId="256"/>
            <ac:spMk id="24" creationId="{0CCA9273-E74E-A306-1F74-BEF9EDA30500}"/>
          </ac:spMkLst>
        </pc:spChg>
        <pc:spChg chg="add">
          <ac:chgData name="Nuuh Arale Nuuh" userId="S::239005@boltoncollege365.ac.uk::f268943b-84a5-4b74-8b3a-396c678ee9a7" providerId="AD" clId="Web-{864D0FAB-3015-9B91-8FC3-A6CD1FD72D18}" dt="2025-09-25T10:26:39.619" v="60"/>
          <ac:spMkLst>
            <pc:docMk/>
            <pc:sldMk cId="109857222" sldId="256"/>
            <ac:spMk id="29" creationId="{33E93247-6229-44AB-A550-739E971E690B}"/>
          </ac:spMkLst>
        </pc:spChg>
        <pc:spChg chg="add">
          <ac:chgData name="Nuuh Arale Nuuh" userId="S::239005@boltoncollege365.ac.uk::f268943b-84a5-4b74-8b3a-396c678ee9a7" providerId="AD" clId="Web-{864D0FAB-3015-9B91-8FC3-A6CD1FD72D18}" dt="2025-09-25T10:26:39.619" v="60"/>
          <ac:spMkLst>
            <pc:docMk/>
            <pc:sldMk cId="109857222" sldId="256"/>
            <ac:spMk id="31" creationId="{A5D67320-FCFD-4931-AAF7-C6C853329C7F}"/>
          </ac:spMkLst>
        </pc:spChg>
        <pc:picChg chg="mod ord">
          <ac:chgData name="Nuuh Arale Nuuh" userId="S::239005@boltoncollege365.ac.uk::f268943b-84a5-4b74-8b3a-396c678ee9a7" providerId="AD" clId="Web-{864D0FAB-3015-9B91-8FC3-A6CD1FD72D18}" dt="2025-09-25T10:26:39.619" v="60"/>
          <ac:picMkLst>
            <pc:docMk/>
            <pc:sldMk cId="109857222" sldId="256"/>
            <ac:picMk id="23" creationId="{BCEEF86F-F4E9-268B-323F-E508ED192E7C}"/>
          </ac:picMkLst>
        </pc:picChg>
        <pc:cxnChg chg="add">
          <ac:chgData name="Nuuh Arale Nuuh" userId="S::239005@boltoncollege365.ac.uk::f268943b-84a5-4b74-8b3a-396c678ee9a7" providerId="AD" clId="Web-{864D0FAB-3015-9B91-8FC3-A6CD1FD72D18}" dt="2025-09-25T10:26:39.619" v="60"/>
          <ac:cxnSpMkLst>
            <pc:docMk/>
            <pc:sldMk cId="109857222" sldId="256"/>
            <ac:cxnSpMk id="33" creationId="{EE2E603F-4A95-4FE8-BB06-211DFD75DBEF}"/>
          </ac:cxnSpMkLst>
        </pc:cxnChg>
      </pc:sldChg>
      <pc:sldChg chg="addSp delSp modSp mod setClrOvrMap">
        <pc:chgData name="Nuuh Arale Nuuh" userId="S::239005@boltoncollege365.ac.uk::f268943b-84a5-4b74-8b3a-396c678ee9a7" providerId="AD" clId="Web-{864D0FAB-3015-9B91-8FC3-A6CD1FD72D18}" dt="2025-09-25T10:23:54.258" v="47"/>
        <pc:sldMkLst>
          <pc:docMk/>
          <pc:sldMk cId="585512137" sldId="257"/>
        </pc:sldMkLst>
        <pc:spChg chg="mod">
          <ac:chgData name="Nuuh Arale Nuuh" userId="S::239005@boltoncollege365.ac.uk::f268943b-84a5-4b74-8b3a-396c678ee9a7" providerId="AD" clId="Web-{864D0FAB-3015-9B91-8FC3-A6CD1FD72D18}" dt="2025-09-25T10:23:54.258" v="47"/>
          <ac:spMkLst>
            <pc:docMk/>
            <pc:sldMk cId="585512137" sldId="257"/>
            <ac:spMk id="2" creationId="{4EE300DC-B86F-80F3-16FF-8C496686E75F}"/>
          </ac:spMkLst>
        </pc:spChg>
        <pc:spChg chg="add mod">
          <ac:chgData name="Nuuh Arale Nuuh" userId="S::239005@boltoncollege365.ac.uk::f268943b-84a5-4b74-8b3a-396c678ee9a7" providerId="AD" clId="Web-{864D0FAB-3015-9B91-8FC3-A6CD1FD72D18}" dt="2025-09-25T10:23:54.258" v="47"/>
          <ac:spMkLst>
            <pc:docMk/>
            <pc:sldMk cId="585512137" sldId="257"/>
            <ac:spMk id="3" creationId="{58F3DD30-96EE-616B-4AA8-B34022D92CDD}"/>
          </ac:spMkLst>
        </pc:spChg>
        <pc:spChg chg="del">
          <ac:chgData name="Nuuh Arale Nuuh" userId="S::239005@boltoncollege365.ac.uk::f268943b-84a5-4b74-8b3a-396c678ee9a7" providerId="AD" clId="Web-{864D0FAB-3015-9B91-8FC3-A6CD1FD72D18}" dt="2025-09-25T10:14:25.063" v="11"/>
          <ac:spMkLst>
            <pc:docMk/>
            <pc:sldMk cId="585512137" sldId="257"/>
            <ac:spMk id="31" creationId="{5F710FDB-0919-493E-8539-8240C23F1EB2}"/>
          </ac:spMkLst>
        </pc:spChg>
        <pc:spChg chg="del">
          <ac:chgData name="Nuuh Arale Nuuh" userId="S::239005@boltoncollege365.ac.uk::f268943b-84a5-4b74-8b3a-396c678ee9a7" providerId="AD" clId="Web-{864D0FAB-3015-9B91-8FC3-A6CD1FD72D18}" dt="2025-09-25T10:14:25.063" v="11"/>
          <ac:spMkLst>
            <pc:docMk/>
            <pc:sldMk cId="585512137" sldId="257"/>
            <ac:spMk id="32" creationId="{C936AEB2-6558-C93C-6D29-B250D39CE2C6}"/>
          </ac:spMkLst>
        </pc:spChg>
        <pc:spChg chg="add del">
          <ac:chgData name="Nuuh Arale Nuuh" userId="S::239005@boltoncollege365.ac.uk::f268943b-84a5-4b74-8b3a-396c678ee9a7" providerId="AD" clId="Web-{864D0FAB-3015-9B91-8FC3-A6CD1FD72D18}" dt="2025-09-25T10:18:18.483" v="29"/>
          <ac:spMkLst>
            <pc:docMk/>
            <pc:sldMk cId="585512137" sldId="257"/>
            <ac:spMk id="43" creationId="{33E93247-6229-44AB-A550-739E971E690B}"/>
          </ac:spMkLst>
        </pc:spChg>
        <pc:spChg chg="add del">
          <ac:chgData name="Nuuh Arale Nuuh" userId="S::239005@boltoncollege365.ac.uk::f268943b-84a5-4b74-8b3a-396c678ee9a7" providerId="AD" clId="Web-{864D0FAB-3015-9B91-8FC3-A6CD1FD72D18}" dt="2025-09-25T10:18:18.483" v="29"/>
          <ac:spMkLst>
            <pc:docMk/>
            <pc:sldMk cId="585512137" sldId="257"/>
            <ac:spMk id="45" creationId="{6BB6B482-ACCA-4938-8AEA-49D525C17221}"/>
          </ac:spMkLst>
        </pc:spChg>
        <pc:spChg chg="add del">
          <ac:chgData name="Nuuh Arale Nuuh" userId="S::239005@boltoncollege365.ac.uk::f268943b-84a5-4b74-8b3a-396c678ee9a7" providerId="AD" clId="Web-{864D0FAB-3015-9B91-8FC3-A6CD1FD72D18}" dt="2025-09-25T10:23:54.258" v="47"/>
          <ac:spMkLst>
            <pc:docMk/>
            <pc:sldMk cId="585512137" sldId="257"/>
            <ac:spMk id="56" creationId="{E49D7415-2F11-44C2-B6AA-13A25B6814B9}"/>
          </ac:spMkLst>
        </pc:spChg>
        <pc:spChg chg="add">
          <ac:chgData name="Nuuh Arale Nuuh" userId="S::239005@boltoncollege365.ac.uk::f268943b-84a5-4b74-8b3a-396c678ee9a7" providerId="AD" clId="Web-{864D0FAB-3015-9B91-8FC3-A6CD1FD72D18}" dt="2025-09-25T10:23:54.258" v="47"/>
          <ac:spMkLst>
            <pc:docMk/>
            <pc:sldMk cId="585512137" sldId="257"/>
            <ac:spMk id="69" creationId="{E49D7415-2F11-44C2-B6AA-13A25B6814B9}"/>
          </ac:spMkLst>
        </pc:spChg>
        <pc:picChg chg="add mod ord">
          <ac:chgData name="Nuuh Arale Nuuh" userId="S::239005@boltoncollege365.ac.uk::f268943b-84a5-4b74-8b3a-396c678ee9a7" providerId="AD" clId="Web-{864D0FAB-3015-9B91-8FC3-A6CD1FD72D18}" dt="2025-09-25T10:23:54.258" v="47"/>
          <ac:picMkLst>
            <pc:docMk/>
            <pc:sldMk cId="585512137" sldId="257"/>
            <ac:picMk id="35" creationId="{41377E01-7BB5-8183-13D2-722E2A3A1ED1}"/>
          </ac:picMkLst>
        </pc:picChg>
        <pc:cxnChg chg="del">
          <ac:chgData name="Nuuh Arale Nuuh" userId="S::239005@boltoncollege365.ac.uk::f268943b-84a5-4b74-8b3a-396c678ee9a7" providerId="AD" clId="Web-{864D0FAB-3015-9B91-8FC3-A6CD1FD72D18}" dt="2025-09-25T10:14:25.063" v="11"/>
          <ac:cxnSpMkLst>
            <pc:docMk/>
            <pc:sldMk cId="585512137" sldId="257"/>
            <ac:cxnSpMk id="30" creationId="{085AA86F-6A4D-4BCB-A045-D992CDC2959B}"/>
          </ac:cxnSpMkLst>
        </pc:cxnChg>
        <pc:cxnChg chg="del">
          <ac:chgData name="Nuuh Arale Nuuh" userId="S::239005@boltoncollege365.ac.uk::f268943b-84a5-4b74-8b3a-396c678ee9a7" providerId="AD" clId="Web-{864D0FAB-3015-9B91-8FC3-A6CD1FD72D18}" dt="2025-09-25T10:14:25.063" v="11"/>
          <ac:cxnSpMkLst>
            <pc:docMk/>
            <pc:sldMk cId="585512137" sldId="257"/>
            <ac:cxnSpMk id="33" creationId="{0AFF0B6C-73E2-4B40-9280-938C14922C87}"/>
          </ac:cxnSpMkLst>
        </pc:cxnChg>
        <pc:cxnChg chg="add del">
          <ac:chgData name="Nuuh Arale Nuuh" userId="S::239005@boltoncollege365.ac.uk::f268943b-84a5-4b74-8b3a-396c678ee9a7" providerId="AD" clId="Web-{864D0FAB-3015-9B91-8FC3-A6CD1FD72D18}" dt="2025-09-25T10:18:18.483" v="29"/>
          <ac:cxnSpMkLst>
            <pc:docMk/>
            <pc:sldMk cId="585512137" sldId="257"/>
            <ac:cxnSpMk id="41" creationId="{085AA86F-6A4D-4BCB-A045-D992CDC2959B}"/>
          </ac:cxnSpMkLst>
        </pc:cxnChg>
        <pc:cxnChg chg="add del">
          <ac:chgData name="Nuuh Arale Nuuh" userId="S::239005@boltoncollege365.ac.uk::f268943b-84a5-4b74-8b3a-396c678ee9a7" providerId="AD" clId="Web-{864D0FAB-3015-9B91-8FC3-A6CD1FD72D18}" dt="2025-09-25T10:18:18.483" v="29"/>
          <ac:cxnSpMkLst>
            <pc:docMk/>
            <pc:sldMk cId="585512137" sldId="257"/>
            <ac:cxnSpMk id="47" creationId="{EE2E603F-4A95-4FE8-BB06-211DFD75DBEF}"/>
          </ac:cxnSpMkLst>
        </pc:cxnChg>
        <pc:cxnChg chg="add del">
          <ac:chgData name="Nuuh Arale Nuuh" userId="S::239005@boltoncollege365.ac.uk::f268943b-84a5-4b74-8b3a-396c678ee9a7" providerId="AD" clId="Web-{864D0FAB-3015-9B91-8FC3-A6CD1FD72D18}" dt="2025-09-25T10:23:54.258" v="47"/>
          <ac:cxnSpMkLst>
            <pc:docMk/>
            <pc:sldMk cId="585512137" sldId="257"/>
            <ac:cxnSpMk id="52" creationId="{F64F9B95-9045-48D2-B9F3-2927E98F54AA}"/>
          </ac:cxnSpMkLst>
        </pc:cxnChg>
        <pc:cxnChg chg="del">
          <ac:chgData name="Nuuh Arale Nuuh" userId="S::239005@boltoncollege365.ac.uk::f268943b-84a5-4b74-8b3a-396c678ee9a7" providerId="AD" clId="Web-{864D0FAB-3015-9B91-8FC3-A6CD1FD72D18}" dt="2025-09-25T10:23:54.258" v="47"/>
          <ac:cxnSpMkLst>
            <pc:docMk/>
            <pc:sldMk cId="585512137" sldId="257"/>
            <ac:cxnSpMk id="54" creationId="{085AA86F-6A4D-4BCB-A045-D992CDC2959B}"/>
          </ac:cxnSpMkLst>
        </pc:cxnChg>
        <pc:cxnChg chg="add del">
          <ac:chgData name="Nuuh Arale Nuuh" userId="S::239005@boltoncollege365.ac.uk::f268943b-84a5-4b74-8b3a-396c678ee9a7" providerId="AD" clId="Web-{864D0FAB-3015-9B91-8FC3-A6CD1FD72D18}" dt="2025-09-25T10:23:54.258" v="47"/>
          <ac:cxnSpMkLst>
            <pc:docMk/>
            <pc:sldMk cId="585512137" sldId="257"/>
            <ac:cxnSpMk id="58" creationId="{511FC409-B3C2-4F68-865C-C5333D6F2710}"/>
          </ac:cxnSpMkLst>
        </pc:cxnChg>
        <pc:cxnChg chg="add">
          <ac:chgData name="Nuuh Arale Nuuh" userId="S::239005@boltoncollege365.ac.uk::f268943b-84a5-4b74-8b3a-396c678ee9a7" providerId="AD" clId="Web-{864D0FAB-3015-9B91-8FC3-A6CD1FD72D18}" dt="2025-09-25T10:23:54.258" v="47"/>
          <ac:cxnSpMkLst>
            <pc:docMk/>
            <pc:sldMk cId="585512137" sldId="257"/>
            <ac:cxnSpMk id="65" creationId="{F64F9B95-9045-48D2-B9F3-2927E98F54AA}"/>
          </ac:cxnSpMkLst>
        </pc:cxnChg>
        <pc:cxnChg chg="add">
          <ac:chgData name="Nuuh Arale Nuuh" userId="S::239005@boltoncollege365.ac.uk::f268943b-84a5-4b74-8b3a-396c678ee9a7" providerId="AD" clId="Web-{864D0FAB-3015-9B91-8FC3-A6CD1FD72D18}" dt="2025-09-25T10:23:54.258" v="47"/>
          <ac:cxnSpMkLst>
            <pc:docMk/>
            <pc:sldMk cId="585512137" sldId="257"/>
            <ac:cxnSpMk id="73" creationId="{B810270D-76A7-44B3-9746-7EDF5788602E}"/>
          </ac:cxnSpMkLst>
        </pc:cxnChg>
      </pc:sldChg>
      <pc:sldChg chg="addSp delSp modSp new mod setBg">
        <pc:chgData name="Nuuh Arale Nuuh" userId="S::239005@boltoncollege365.ac.uk::f268943b-84a5-4b74-8b3a-396c678ee9a7" providerId="AD" clId="Web-{864D0FAB-3015-9B91-8FC3-A6CD1FD72D18}" dt="2025-09-25T10:25:08.493" v="51"/>
        <pc:sldMkLst>
          <pc:docMk/>
          <pc:sldMk cId="1142907051" sldId="258"/>
        </pc:sldMkLst>
        <pc:spChg chg="mod">
          <ac:chgData name="Nuuh Arale Nuuh" userId="S::239005@boltoncollege365.ac.uk::f268943b-84a5-4b74-8b3a-396c678ee9a7" providerId="AD" clId="Web-{864D0FAB-3015-9B91-8FC3-A6CD1FD72D18}" dt="2025-09-25T10:25:08.493" v="51"/>
          <ac:spMkLst>
            <pc:docMk/>
            <pc:sldMk cId="1142907051" sldId="258"/>
            <ac:spMk id="2" creationId="{5E49F167-AF4F-6294-22D1-FA0206D6F6B9}"/>
          </ac:spMkLst>
        </pc:spChg>
        <pc:spChg chg="del mod">
          <ac:chgData name="Nuuh Arale Nuuh" userId="S::239005@boltoncollege365.ac.uk::f268943b-84a5-4b74-8b3a-396c678ee9a7" providerId="AD" clId="Web-{864D0FAB-3015-9B91-8FC3-A6CD1FD72D18}" dt="2025-09-25T10:25:08.493" v="51"/>
          <ac:spMkLst>
            <pc:docMk/>
            <pc:sldMk cId="1142907051" sldId="258"/>
            <ac:spMk id="3" creationId="{65B4C7BE-AFBE-DD26-63F6-83D1CF92986C}"/>
          </ac:spMkLst>
        </pc:spChg>
        <pc:spChg chg="add del">
          <ac:chgData name="Nuuh Arale Nuuh" userId="S::239005@boltoncollege365.ac.uk::f268943b-84a5-4b74-8b3a-396c678ee9a7" providerId="AD" clId="Web-{864D0FAB-3015-9B91-8FC3-A6CD1FD72D18}" dt="2025-09-25T10:25:08.493" v="51"/>
          <ac:spMkLst>
            <pc:docMk/>
            <pc:sldMk cId="1142907051" sldId="258"/>
            <ac:spMk id="8" creationId="{5F710FDB-0919-493E-8539-8240C23F1EB2}"/>
          </ac:spMkLst>
        </pc:spChg>
        <pc:spChg chg="add">
          <ac:chgData name="Nuuh Arale Nuuh" userId="S::239005@boltoncollege365.ac.uk::f268943b-84a5-4b74-8b3a-396c678ee9a7" providerId="AD" clId="Web-{864D0FAB-3015-9B91-8FC3-A6CD1FD72D18}" dt="2025-09-25T10:25:08.493" v="51"/>
          <ac:spMkLst>
            <pc:docMk/>
            <pc:sldMk cId="1142907051" sldId="258"/>
            <ac:spMk id="16" creationId="{F68B2C62-7648-4430-90D5-AE0F252AF113}"/>
          </ac:spMkLst>
        </pc:spChg>
        <pc:graphicFrameChg chg="add">
          <ac:chgData name="Nuuh Arale Nuuh" userId="S::239005@boltoncollege365.ac.uk::f268943b-84a5-4b74-8b3a-396c678ee9a7" providerId="AD" clId="Web-{864D0FAB-3015-9B91-8FC3-A6CD1FD72D18}" dt="2025-09-25T10:25:08.493" v="51"/>
          <ac:graphicFrameMkLst>
            <pc:docMk/>
            <pc:sldMk cId="1142907051" sldId="258"/>
            <ac:graphicFrameMk id="12" creationId="{57E8A427-C81E-E351-7759-E1C3F0722B1C}"/>
          </ac:graphicFrameMkLst>
        </pc:graphicFrameChg>
        <pc:cxnChg chg="add del">
          <ac:chgData name="Nuuh Arale Nuuh" userId="S::239005@boltoncollege365.ac.uk::f268943b-84a5-4b74-8b3a-396c678ee9a7" providerId="AD" clId="Web-{864D0FAB-3015-9B91-8FC3-A6CD1FD72D18}" dt="2025-09-25T10:25:08.493" v="51"/>
          <ac:cxnSpMkLst>
            <pc:docMk/>
            <pc:sldMk cId="1142907051" sldId="258"/>
            <ac:cxnSpMk id="10" creationId="{0AFF0B6C-73E2-4B40-9280-938C14922C87}"/>
          </ac:cxnSpMkLst>
        </pc:cxnChg>
        <pc:cxnChg chg="add">
          <ac:chgData name="Nuuh Arale Nuuh" userId="S::239005@boltoncollege365.ac.uk::f268943b-84a5-4b74-8b3a-396c678ee9a7" providerId="AD" clId="Web-{864D0FAB-3015-9B91-8FC3-A6CD1FD72D18}" dt="2025-09-25T10:25:08.493" v="51"/>
          <ac:cxnSpMkLst>
            <pc:docMk/>
            <pc:sldMk cId="1142907051" sldId="258"/>
            <ac:cxnSpMk id="18" creationId="{AAD0195E-7F27-4D06-9427-0C121D721A14}"/>
          </ac:cxnSpMkLst>
        </pc:cxnChg>
        <pc:cxnChg chg="add">
          <ac:chgData name="Nuuh Arale Nuuh" userId="S::239005@boltoncollege365.ac.uk::f268943b-84a5-4b74-8b3a-396c678ee9a7" providerId="AD" clId="Web-{864D0FAB-3015-9B91-8FC3-A6CD1FD72D18}" dt="2025-09-25T10:25:08.493" v="51"/>
          <ac:cxnSpMkLst>
            <pc:docMk/>
            <pc:sldMk cId="1142907051" sldId="258"/>
            <ac:cxnSpMk id="20" creationId="{9D74C2FC-3228-4FC1-B97B-87AD35508D91}"/>
          </ac:cxnSpMkLst>
        </pc:cxnChg>
      </pc:sldChg>
      <pc:sldChg chg="new del">
        <pc:chgData name="Nuuh Arale Nuuh" userId="S::239005@boltoncollege365.ac.uk::f268943b-84a5-4b74-8b3a-396c678ee9a7" providerId="AD" clId="Web-{864D0FAB-3015-9B91-8FC3-A6CD1FD72D18}" dt="2025-09-25T10:19:16.595" v="34"/>
        <pc:sldMkLst>
          <pc:docMk/>
          <pc:sldMk cId="2253936320" sldId="258"/>
        </pc:sldMkLst>
      </pc:sldChg>
      <pc:sldChg chg="addSp delSp modSp new mod setBg setClrOvrMap">
        <pc:chgData name="Nuuh Arale Nuuh" userId="S::239005@boltoncollege365.ac.uk::f268943b-84a5-4b74-8b3a-396c678ee9a7" providerId="AD" clId="Web-{864D0FAB-3015-9B91-8FC3-A6CD1FD72D18}" dt="2025-09-25T10:30:35.168" v="86"/>
        <pc:sldMkLst>
          <pc:docMk/>
          <pc:sldMk cId="821639089" sldId="259"/>
        </pc:sldMkLst>
        <pc:spChg chg="mod">
          <ac:chgData name="Nuuh Arale Nuuh" userId="S::239005@boltoncollege365.ac.uk::f268943b-84a5-4b74-8b3a-396c678ee9a7" providerId="AD" clId="Web-{864D0FAB-3015-9B91-8FC3-A6CD1FD72D18}" dt="2025-09-25T10:30:35.168" v="86"/>
          <ac:spMkLst>
            <pc:docMk/>
            <pc:sldMk cId="821639089" sldId="259"/>
            <ac:spMk id="2" creationId="{7C7EEF9F-CC10-43B3-1543-E13F3C4CAA3C}"/>
          </ac:spMkLst>
        </pc:spChg>
        <pc:spChg chg="del">
          <ac:chgData name="Nuuh Arale Nuuh" userId="S::239005@boltoncollege365.ac.uk::f268943b-84a5-4b74-8b3a-396c678ee9a7" providerId="AD" clId="Web-{864D0FAB-3015-9B91-8FC3-A6CD1FD72D18}" dt="2025-09-25T10:27:51.183" v="66"/>
          <ac:spMkLst>
            <pc:docMk/>
            <pc:sldMk cId="821639089" sldId="259"/>
            <ac:spMk id="3" creationId="{91EE7062-FC8E-56B0-7FF1-2231FD472439}"/>
          </ac:spMkLst>
        </pc:spChg>
        <pc:spChg chg="add del">
          <ac:chgData name="Nuuh Arale Nuuh" userId="S::239005@boltoncollege365.ac.uk::f268943b-84a5-4b74-8b3a-396c678ee9a7" providerId="AD" clId="Web-{864D0FAB-3015-9B91-8FC3-A6CD1FD72D18}" dt="2025-09-25T10:28:14.292" v="68"/>
          <ac:spMkLst>
            <pc:docMk/>
            <pc:sldMk cId="821639089" sldId="259"/>
            <ac:spMk id="4" creationId="{FF998480-C3EC-3D6C-C0A8-67F74EEE8C23}"/>
          </ac:spMkLst>
        </pc:spChg>
        <pc:spChg chg="add del">
          <ac:chgData name="Nuuh Arale Nuuh" userId="S::239005@boltoncollege365.ac.uk::f268943b-84a5-4b74-8b3a-396c678ee9a7" providerId="AD" clId="Web-{864D0FAB-3015-9B91-8FC3-A6CD1FD72D18}" dt="2025-09-25T10:28:19.886" v="70"/>
          <ac:spMkLst>
            <pc:docMk/>
            <pc:sldMk cId="821639089" sldId="259"/>
            <ac:spMk id="6" creationId="{8F246987-CF83-36CB-1782-F39D76D66D58}"/>
          </ac:spMkLst>
        </pc:spChg>
        <pc:spChg chg="add del mod">
          <ac:chgData name="Nuuh Arale Nuuh" userId="S::239005@boltoncollege365.ac.uk::f268943b-84a5-4b74-8b3a-396c678ee9a7" providerId="AD" clId="Web-{864D0FAB-3015-9B91-8FC3-A6CD1FD72D18}" dt="2025-09-25T10:30:35.168" v="86"/>
          <ac:spMkLst>
            <pc:docMk/>
            <pc:sldMk cId="821639089" sldId="259"/>
            <ac:spMk id="7" creationId="{CA500443-7673-59A0-EFDE-B2B8995E8653}"/>
          </ac:spMkLst>
        </pc:spChg>
        <pc:spChg chg="add del">
          <ac:chgData name="Nuuh Arale Nuuh" userId="S::239005@boltoncollege365.ac.uk::f268943b-84a5-4b74-8b3a-396c678ee9a7" providerId="AD" clId="Web-{864D0FAB-3015-9B91-8FC3-A6CD1FD72D18}" dt="2025-09-25T10:28:59.246" v="74"/>
          <ac:spMkLst>
            <pc:docMk/>
            <pc:sldMk cId="821639089" sldId="259"/>
            <ac:spMk id="13" creationId="{33E93247-6229-44AB-A550-739E971E690B}"/>
          </ac:spMkLst>
        </pc:spChg>
        <pc:spChg chg="add del">
          <ac:chgData name="Nuuh Arale Nuuh" userId="S::239005@boltoncollege365.ac.uk::f268943b-84a5-4b74-8b3a-396c678ee9a7" providerId="AD" clId="Web-{864D0FAB-3015-9B91-8FC3-A6CD1FD72D18}" dt="2025-09-25T10:28:59.246" v="74"/>
          <ac:spMkLst>
            <pc:docMk/>
            <pc:sldMk cId="821639089" sldId="259"/>
            <ac:spMk id="15" creationId="{6BB6B482-ACCA-4938-8AEA-49D525C17221}"/>
          </ac:spMkLst>
        </pc:spChg>
        <pc:spChg chg="add del">
          <ac:chgData name="Nuuh Arale Nuuh" userId="S::239005@boltoncollege365.ac.uk::f268943b-84a5-4b74-8b3a-396c678ee9a7" providerId="AD" clId="Web-{864D0FAB-3015-9B91-8FC3-A6CD1FD72D18}" dt="2025-09-25T10:30:35.168" v="86"/>
          <ac:spMkLst>
            <pc:docMk/>
            <pc:sldMk cId="821639089" sldId="259"/>
            <ac:spMk id="26" creationId="{85CB65D0-496F-4797-A015-C85839E35D1A}"/>
          </ac:spMkLst>
        </pc:spChg>
        <pc:spChg chg="add del">
          <ac:chgData name="Nuuh Arale Nuuh" userId="S::239005@boltoncollege365.ac.uk::f268943b-84a5-4b74-8b3a-396c678ee9a7" providerId="AD" clId="Web-{864D0FAB-3015-9B91-8FC3-A6CD1FD72D18}" dt="2025-09-25T10:30:35.168" v="86"/>
          <ac:spMkLst>
            <pc:docMk/>
            <pc:sldMk cId="821639089" sldId="259"/>
            <ac:spMk id="28" creationId="{95D2C779-8883-4E5F-A170-0F464918C1B7}"/>
          </ac:spMkLst>
        </pc:spChg>
        <pc:spChg chg="add">
          <ac:chgData name="Nuuh Arale Nuuh" userId="S::239005@boltoncollege365.ac.uk::f268943b-84a5-4b74-8b3a-396c678ee9a7" providerId="AD" clId="Web-{864D0FAB-3015-9B91-8FC3-A6CD1FD72D18}" dt="2025-09-25T10:30:35.168" v="86"/>
          <ac:spMkLst>
            <pc:docMk/>
            <pc:sldMk cId="821639089" sldId="259"/>
            <ac:spMk id="35" creationId="{E49D7415-2F11-44C2-B6AA-13A25B6814B9}"/>
          </ac:spMkLst>
        </pc:spChg>
        <pc:picChg chg="add mod ord">
          <ac:chgData name="Nuuh Arale Nuuh" userId="S::239005@boltoncollege365.ac.uk::f268943b-84a5-4b74-8b3a-396c678ee9a7" providerId="AD" clId="Web-{864D0FAB-3015-9B91-8FC3-A6CD1FD72D18}" dt="2025-09-25T10:30:35.168" v="86"/>
          <ac:picMkLst>
            <pc:docMk/>
            <pc:sldMk cId="821639089" sldId="259"/>
            <ac:picMk id="5" creationId="{3B81F257-065E-ABAF-0ACF-386A02D46197}"/>
          </ac:picMkLst>
        </pc:picChg>
        <pc:cxnChg chg="add del">
          <ac:chgData name="Nuuh Arale Nuuh" userId="S::239005@boltoncollege365.ac.uk::f268943b-84a5-4b74-8b3a-396c678ee9a7" providerId="AD" clId="Web-{864D0FAB-3015-9B91-8FC3-A6CD1FD72D18}" dt="2025-09-25T10:28:59.246" v="74"/>
          <ac:cxnSpMkLst>
            <pc:docMk/>
            <pc:sldMk cId="821639089" sldId="259"/>
            <ac:cxnSpMk id="9" creationId="{F64F9B95-9045-48D2-B9F3-2927E98F54AA}"/>
          </ac:cxnSpMkLst>
        </pc:cxnChg>
        <pc:cxnChg chg="add del">
          <ac:chgData name="Nuuh Arale Nuuh" userId="S::239005@boltoncollege365.ac.uk::f268943b-84a5-4b74-8b3a-396c678ee9a7" providerId="AD" clId="Web-{864D0FAB-3015-9B91-8FC3-A6CD1FD72D18}" dt="2025-09-25T10:28:59.246" v="74"/>
          <ac:cxnSpMkLst>
            <pc:docMk/>
            <pc:sldMk cId="821639089" sldId="259"/>
            <ac:cxnSpMk id="11" creationId="{085AA86F-6A4D-4BCB-A045-D992CDC2959B}"/>
          </ac:cxnSpMkLst>
        </pc:cxnChg>
        <pc:cxnChg chg="add del">
          <ac:chgData name="Nuuh Arale Nuuh" userId="S::239005@boltoncollege365.ac.uk::f268943b-84a5-4b74-8b3a-396c678ee9a7" providerId="AD" clId="Web-{864D0FAB-3015-9B91-8FC3-A6CD1FD72D18}" dt="2025-09-25T10:28:59.246" v="74"/>
          <ac:cxnSpMkLst>
            <pc:docMk/>
            <pc:sldMk cId="821639089" sldId="259"/>
            <ac:cxnSpMk id="17" creationId="{EE2E603F-4A95-4FE8-BB06-211DFD75DBEF}"/>
          </ac:cxnSpMkLst>
        </pc:cxnChg>
        <pc:cxnChg chg="del">
          <ac:chgData name="Nuuh Arale Nuuh" userId="S::239005@boltoncollege365.ac.uk::f268943b-84a5-4b74-8b3a-396c678ee9a7" providerId="AD" clId="Web-{864D0FAB-3015-9B91-8FC3-A6CD1FD72D18}" dt="2025-09-25T10:30:35.168" v="86"/>
          <ac:cxnSpMkLst>
            <pc:docMk/>
            <pc:sldMk cId="821639089" sldId="259"/>
            <ac:cxnSpMk id="22" creationId="{F64F9B95-9045-48D2-B9F3-2927E98F54AA}"/>
          </ac:cxnSpMkLst>
        </pc:cxnChg>
        <pc:cxnChg chg="del">
          <ac:chgData name="Nuuh Arale Nuuh" userId="S::239005@boltoncollege365.ac.uk::f268943b-84a5-4b74-8b3a-396c678ee9a7" providerId="AD" clId="Web-{864D0FAB-3015-9B91-8FC3-A6CD1FD72D18}" dt="2025-09-25T10:30:35.168" v="86"/>
          <ac:cxnSpMkLst>
            <pc:docMk/>
            <pc:sldMk cId="821639089" sldId="259"/>
            <ac:cxnSpMk id="24" creationId="{085AA86F-6A4D-4BCB-A045-D992CDC2959B}"/>
          </ac:cxnSpMkLst>
        </pc:cxnChg>
        <pc:cxnChg chg="add del">
          <ac:chgData name="Nuuh Arale Nuuh" userId="S::239005@boltoncollege365.ac.uk::f268943b-84a5-4b74-8b3a-396c678ee9a7" providerId="AD" clId="Web-{864D0FAB-3015-9B91-8FC3-A6CD1FD72D18}" dt="2025-09-25T10:30:35.168" v="86"/>
          <ac:cxnSpMkLst>
            <pc:docMk/>
            <pc:sldMk cId="821639089" sldId="259"/>
            <ac:cxnSpMk id="30" creationId="{BD96A694-258D-4418-A83C-B9BA72FD44B8}"/>
          </ac:cxnSpMkLst>
        </pc:cxnChg>
        <pc:cxnChg chg="add">
          <ac:chgData name="Nuuh Arale Nuuh" userId="S::239005@boltoncollege365.ac.uk::f268943b-84a5-4b74-8b3a-396c678ee9a7" providerId="AD" clId="Web-{864D0FAB-3015-9B91-8FC3-A6CD1FD72D18}" dt="2025-09-25T10:30:35.168" v="86"/>
          <ac:cxnSpMkLst>
            <pc:docMk/>
            <pc:sldMk cId="821639089" sldId="259"/>
            <ac:cxnSpMk id="39" creationId="{B810270D-76A7-44B3-9746-7EDF5788602E}"/>
          </ac:cxnSpMkLst>
        </pc:cxnChg>
      </pc:sldChg>
      <pc:sldChg chg="addSp delSp modSp new mod setBg">
        <pc:chgData name="Nuuh Arale Nuuh" userId="S::239005@boltoncollege365.ac.uk::f268943b-84a5-4b74-8b3a-396c678ee9a7" providerId="AD" clId="Web-{864D0FAB-3015-9B91-8FC3-A6CD1FD72D18}" dt="2025-09-25T10:33:00.114" v="100" actId="20577"/>
        <pc:sldMkLst>
          <pc:docMk/>
          <pc:sldMk cId="2920636096" sldId="260"/>
        </pc:sldMkLst>
        <pc:spChg chg="mod">
          <ac:chgData name="Nuuh Arale Nuuh" userId="S::239005@boltoncollege365.ac.uk::f268943b-84a5-4b74-8b3a-396c678ee9a7" providerId="AD" clId="Web-{864D0FAB-3015-9B91-8FC3-A6CD1FD72D18}" dt="2025-09-25T10:33:00.114" v="100" actId="20577"/>
          <ac:spMkLst>
            <pc:docMk/>
            <pc:sldMk cId="2920636096" sldId="260"/>
            <ac:spMk id="2" creationId="{B717D504-6AF8-5CB6-3645-19F2BD1829C5}"/>
          </ac:spMkLst>
        </pc:spChg>
        <pc:spChg chg="mod">
          <ac:chgData name="Nuuh Arale Nuuh" userId="S::239005@boltoncollege365.ac.uk::f268943b-84a5-4b74-8b3a-396c678ee9a7" providerId="AD" clId="Web-{864D0FAB-3015-9B91-8FC3-A6CD1FD72D18}" dt="2025-09-25T10:32:53.770" v="99"/>
          <ac:spMkLst>
            <pc:docMk/>
            <pc:sldMk cId="2920636096" sldId="260"/>
            <ac:spMk id="3" creationId="{CC345603-65E6-F1D7-46C3-1A0BD39003D3}"/>
          </ac:spMkLst>
        </pc:spChg>
        <pc:spChg chg="add del">
          <ac:chgData name="Nuuh Arale Nuuh" userId="S::239005@boltoncollege365.ac.uk::f268943b-84a5-4b74-8b3a-396c678ee9a7" providerId="AD" clId="Web-{864D0FAB-3015-9B91-8FC3-A6CD1FD72D18}" dt="2025-09-25T10:32:53.770" v="99"/>
          <ac:spMkLst>
            <pc:docMk/>
            <pc:sldMk cId="2920636096" sldId="260"/>
            <ac:spMk id="8" creationId="{5F710FDB-0919-493E-8539-8240C23F1EB2}"/>
          </ac:spMkLst>
        </pc:spChg>
        <pc:spChg chg="add">
          <ac:chgData name="Nuuh Arale Nuuh" userId="S::239005@boltoncollege365.ac.uk::f268943b-84a5-4b74-8b3a-396c678ee9a7" providerId="AD" clId="Web-{864D0FAB-3015-9B91-8FC3-A6CD1FD72D18}" dt="2025-09-25T10:32:53.770" v="99"/>
          <ac:spMkLst>
            <pc:docMk/>
            <pc:sldMk cId="2920636096" sldId="260"/>
            <ac:spMk id="16" creationId="{E49D7415-2F11-44C2-B6AA-13A25B6814B9}"/>
          </ac:spMkLst>
        </pc:spChg>
        <pc:picChg chg="add">
          <ac:chgData name="Nuuh Arale Nuuh" userId="S::239005@boltoncollege365.ac.uk::f268943b-84a5-4b74-8b3a-396c678ee9a7" providerId="AD" clId="Web-{864D0FAB-3015-9B91-8FC3-A6CD1FD72D18}" dt="2025-09-25T10:32:53.770" v="99"/>
          <ac:picMkLst>
            <pc:docMk/>
            <pc:sldMk cId="2920636096" sldId="260"/>
            <ac:picMk id="12" creationId="{C1A221FE-78EF-F00C-F44E-C9D979CADCCC}"/>
          </ac:picMkLst>
        </pc:picChg>
        <pc:cxnChg chg="add del">
          <ac:chgData name="Nuuh Arale Nuuh" userId="S::239005@boltoncollege365.ac.uk::f268943b-84a5-4b74-8b3a-396c678ee9a7" providerId="AD" clId="Web-{864D0FAB-3015-9B91-8FC3-A6CD1FD72D18}" dt="2025-09-25T10:32:53.770" v="99"/>
          <ac:cxnSpMkLst>
            <pc:docMk/>
            <pc:sldMk cId="2920636096" sldId="260"/>
            <ac:cxnSpMk id="10" creationId="{0AFF0B6C-73E2-4B40-9280-938C14922C87}"/>
          </ac:cxnSpMkLst>
        </pc:cxnChg>
        <pc:cxnChg chg="add">
          <ac:chgData name="Nuuh Arale Nuuh" userId="S::239005@boltoncollege365.ac.uk::f268943b-84a5-4b74-8b3a-396c678ee9a7" providerId="AD" clId="Web-{864D0FAB-3015-9B91-8FC3-A6CD1FD72D18}" dt="2025-09-25T10:32:53.770" v="99"/>
          <ac:cxnSpMkLst>
            <pc:docMk/>
            <pc:sldMk cId="2920636096" sldId="260"/>
            <ac:cxnSpMk id="18" creationId="{511FC409-B3C2-4F68-865C-C5333D6F2710}"/>
          </ac:cxnSpMkLst>
        </pc:cxnChg>
        <pc:cxnChg chg="add">
          <ac:chgData name="Nuuh Arale Nuuh" userId="S::239005@boltoncollege365.ac.uk::f268943b-84a5-4b74-8b3a-396c678ee9a7" providerId="AD" clId="Web-{864D0FAB-3015-9B91-8FC3-A6CD1FD72D18}" dt="2025-09-25T10:32:53.770" v="99"/>
          <ac:cxnSpMkLst>
            <pc:docMk/>
            <pc:sldMk cId="2920636096" sldId="260"/>
            <ac:cxnSpMk id="20" creationId="{B810270D-76A7-44B3-9746-7EDF5788602E}"/>
          </ac:cxnSpMkLst>
        </pc:cxnChg>
      </pc:sldChg>
      <pc:sldChg chg="addSp delSp modSp new mod setBg">
        <pc:chgData name="Nuuh Arale Nuuh" userId="S::239005@boltoncollege365.ac.uk::f268943b-84a5-4b74-8b3a-396c678ee9a7" providerId="AD" clId="Web-{864D0FAB-3015-9B91-8FC3-A6CD1FD72D18}" dt="2025-09-25T10:33:58.383" v="106" actId="20577"/>
        <pc:sldMkLst>
          <pc:docMk/>
          <pc:sldMk cId="2125947105" sldId="261"/>
        </pc:sldMkLst>
        <pc:spChg chg="mod">
          <ac:chgData name="Nuuh Arale Nuuh" userId="S::239005@boltoncollege365.ac.uk::f268943b-84a5-4b74-8b3a-396c678ee9a7" providerId="AD" clId="Web-{864D0FAB-3015-9B91-8FC3-A6CD1FD72D18}" dt="2025-09-25T10:33:58.383" v="106" actId="20577"/>
          <ac:spMkLst>
            <pc:docMk/>
            <pc:sldMk cId="2125947105" sldId="261"/>
            <ac:spMk id="2" creationId="{5B65757D-DA9B-5942-3E05-CA98ABBC04F4}"/>
          </ac:spMkLst>
        </pc:spChg>
        <pc:spChg chg="mod">
          <ac:chgData name="Nuuh Arale Nuuh" userId="S::239005@boltoncollege365.ac.uk::f268943b-84a5-4b74-8b3a-396c678ee9a7" providerId="AD" clId="Web-{864D0FAB-3015-9B91-8FC3-A6CD1FD72D18}" dt="2025-09-25T10:33:50.804" v="105"/>
          <ac:spMkLst>
            <pc:docMk/>
            <pc:sldMk cId="2125947105" sldId="261"/>
            <ac:spMk id="3" creationId="{0A8D88C6-5B17-3B8C-01B1-D86D2C9FEDCA}"/>
          </ac:spMkLst>
        </pc:spChg>
        <pc:spChg chg="add del">
          <ac:chgData name="Nuuh Arale Nuuh" userId="S::239005@boltoncollege365.ac.uk::f268943b-84a5-4b74-8b3a-396c678ee9a7" providerId="AD" clId="Web-{864D0FAB-3015-9B91-8FC3-A6CD1FD72D18}" dt="2025-09-25T10:33:50.804" v="105"/>
          <ac:spMkLst>
            <pc:docMk/>
            <pc:sldMk cId="2125947105" sldId="261"/>
            <ac:spMk id="8" creationId="{5F710FDB-0919-493E-8539-8240C23F1EB2}"/>
          </ac:spMkLst>
        </pc:spChg>
        <pc:spChg chg="add">
          <ac:chgData name="Nuuh Arale Nuuh" userId="S::239005@boltoncollege365.ac.uk::f268943b-84a5-4b74-8b3a-396c678ee9a7" providerId="AD" clId="Web-{864D0FAB-3015-9B91-8FC3-A6CD1FD72D18}" dt="2025-09-25T10:33:50.804" v="105"/>
          <ac:spMkLst>
            <pc:docMk/>
            <pc:sldMk cId="2125947105" sldId="261"/>
            <ac:spMk id="16" creationId="{E49D7415-2F11-44C2-B6AA-13A25B6814B9}"/>
          </ac:spMkLst>
        </pc:spChg>
        <pc:picChg chg="add">
          <ac:chgData name="Nuuh Arale Nuuh" userId="S::239005@boltoncollege365.ac.uk::f268943b-84a5-4b74-8b3a-396c678ee9a7" providerId="AD" clId="Web-{864D0FAB-3015-9B91-8FC3-A6CD1FD72D18}" dt="2025-09-25T10:33:50.804" v="105"/>
          <ac:picMkLst>
            <pc:docMk/>
            <pc:sldMk cId="2125947105" sldId="261"/>
            <ac:picMk id="12" creationId="{FCABBE74-2883-431F-DD43-4C8032FE647D}"/>
          </ac:picMkLst>
        </pc:picChg>
        <pc:cxnChg chg="add del">
          <ac:chgData name="Nuuh Arale Nuuh" userId="S::239005@boltoncollege365.ac.uk::f268943b-84a5-4b74-8b3a-396c678ee9a7" providerId="AD" clId="Web-{864D0FAB-3015-9B91-8FC3-A6CD1FD72D18}" dt="2025-09-25T10:33:50.804" v="105"/>
          <ac:cxnSpMkLst>
            <pc:docMk/>
            <pc:sldMk cId="2125947105" sldId="261"/>
            <ac:cxnSpMk id="10" creationId="{0AFF0B6C-73E2-4B40-9280-938C14922C87}"/>
          </ac:cxnSpMkLst>
        </pc:cxnChg>
        <pc:cxnChg chg="add">
          <ac:chgData name="Nuuh Arale Nuuh" userId="S::239005@boltoncollege365.ac.uk::f268943b-84a5-4b74-8b3a-396c678ee9a7" providerId="AD" clId="Web-{864D0FAB-3015-9B91-8FC3-A6CD1FD72D18}" dt="2025-09-25T10:33:50.804" v="105"/>
          <ac:cxnSpMkLst>
            <pc:docMk/>
            <pc:sldMk cId="2125947105" sldId="261"/>
            <ac:cxnSpMk id="18" creationId="{D2E57F3D-33BE-4306-87E6-245763719516}"/>
          </ac:cxnSpMkLst>
        </pc:cxnChg>
      </pc:sldChg>
      <pc:sldChg chg="addSp modSp new mod setBg">
        <pc:chgData name="Nuuh Arale Nuuh" userId="S::239005@boltoncollege365.ac.uk::f268943b-84a5-4b74-8b3a-396c678ee9a7" providerId="AD" clId="Web-{864D0FAB-3015-9B91-8FC3-A6CD1FD72D18}" dt="2025-09-25T10:34:53.651" v="111" actId="20577"/>
        <pc:sldMkLst>
          <pc:docMk/>
          <pc:sldMk cId="3415601171" sldId="262"/>
        </pc:sldMkLst>
        <pc:spChg chg="mod">
          <ac:chgData name="Nuuh Arale Nuuh" userId="S::239005@boltoncollege365.ac.uk::f268943b-84a5-4b74-8b3a-396c678ee9a7" providerId="AD" clId="Web-{864D0FAB-3015-9B91-8FC3-A6CD1FD72D18}" dt="2025-09-25T10:34:44.651" v="110"/>
          <ac:spMkLst>
            <pc:docMk/>
            <pc:sldMk cId="3415601171" sldId="262"/>
            <ac:spMk id="2" creationId="{25D8A930-A29C-15F8-1D14-5EE66E90B6BD}"/>
          </ac:spMkLst>
        </pc:spChg>
        <pc:spChg chg="mod">
          <ac:chgData name="Nuuh Arale Nuuh" userId="S::239005@boltoncollege365.ac.uk::f268943b-84a5-4b74-8b3a-396c678ee9a7" providerId="AD" clId="Web-{864D0FAB-3015-9B91-8FC3-A6CD1FD72D18}" dt="2025-09-25T10:34:53.651" v="111" actId="20577"/>
          <ac:spMkLst>
            <pc:docMk/>
            <pc:sldMk cId="3415601171" sldId="262"/>
            <ac:spMk id="3" creationId="{A9E00C8F-CFA0-30A2-6207-26F844819D08}"/>
          </ac:spMkLst>
        </pc:spChg>
        <pc:spChg chg="add">
          <ac:chgData name="Nuuh Arale Nuuh" userId="S::239005@boltoncollege365.ac.uk::f268943b-84a5-4b74-8b3a-396c678ee9a7" providerId="AD" clId="Web-{864D0FAB-3015-9B91-8FC3-A6CD1FD72D18}" dt="2025-09-25T10:34:44.651" v="110"/>
          <ac:spMkLst>
            <pc:docMk/>
            <pc:sldMk cId="3415601171" sldId="262"/>
            <ac:spMk id="10" creationId="{E49D7415-2F11-44C2-B6AA-13A25B6814B9}"/>
          </ac:spMkLst>
        </pc:spChg>
        <pc:picChg chg="add">
          <ac:chgData name="Nuuh Arale Nuuh" userId="S::239005@boltoncollege365.ac.uk::f268943b-84a5-4b74-8b3a-396c678ee9a7" providerId="AD" clId="Web-{864D0FAB-3015-9B91-8FC3-A6CD1FD72D18}" dt="2025-09-25T10:34:44.651" v="110"/>
          <ac:picMkLst>
            <pc:docMk/>
            <pc:sldMk cId="3415601171" sldId="262"/>
            <ac:picMk id="7" creationId="{6D6A4777-79B6-D68C-9EC4-B470819E5CBA}"/>
          </ac:picMkLst>
        </pc:picChg>
        <pc:cxnChg chg="add">
          <ac:chgData name="Nuuh Arale Nuuh" userId="S::239005@boltoncollege365.ac.uk::f268943b-84a5-4b74-8b3a-396c678ee9a7" providerId="AD" clId="Web-{864D0FAB-3015-9B91-8FC3-A6CD1FD72D18}" dt="2025-09-25T10:34:44.651" v="110"/>
          <ac:cxnSpMkLst>
            <pc:docMk/>
            <pc:sldMk cId="3415601171" sldId="262"/>
            <ac:cxnSpMk id="12" creationId="{D2E57F3D-33BE-4306-87E6-245763719516}"/>
          </ac:cxnSpMkLst>
        </pc:cxnChg>
        <pc:cxnChg chg="add">
          <ac:chgData name="Nuuh Arale Nuuh" userId="S::239005@boltoncollege365.ac.uk::f268943b-84a5-4b74-8b3a-396c678ee9a7" providerId="AD" clId="Web-{864D0FAB-3015-9B91-8FC3-A6CD1FD72D18}" dt="2025-09-25T10:34:44.651" v="110"/>
          <ac:cxnSpMkLst>
            <pc:docMk/>
            <pc:sldMk cId="3415601171" sldId="262"/>
            <ac:cxnSpMk id="14" creationId="{8E0104E4-99BC-494F-8342-F250828E574F}"/>
          </ac:cxnSpMkLst>
        </pc:cxnChg>
      </pc:sldChg>
      <pc:sldChg chg="addSp modSp new mod setBg">
        <pc:chgData name="Nuuh Arale Nuuh" userId="S::239005@boltoncollege365.ac.uk::f268943b-84a5-4b74-8b3a-396c678ee9a7" providerId="AD" clId="Web-{864D0FAB-3015-9B91-8FC3-A6CD1FD72D18}" dt="2025-09-25T10:37:47.063" v="117" actId="20577"/>
        <pc:sldMkLst>
          <pc:docMk/>
          <pc:sldMk cId="2069190234" sldId="263"/>
        </pc:sldMkLst>
        <pc:spChg chg="mod">
          <ac:chgData name="Nuuh Arale Nuuh" userId="S::239005@boltoncollege365.ac.uk::f268943b-84a5-4b74-8b3a-396c678ee9a7" providerId="AD" clId="Web-{864D0FAB-3015-9B91-8FC3-A6CD1FD72D18}" dt="2025-09-25T10:37:38.766" v="116"/>
          <ac:spMkLst>
            <pc:docMk/>
            <pc:sldMk cId="2069190234" sldId="263"/>
            <ac:spMk id="2" creationId="{8608C4F1-E000-375A-2FDE-F3FB421E0378}"/>
          </ac:spMkLst>
        </pc:spChg>
        <pc:spChg chg="mod">
          <ac:chgData name="Nuuh Arale Nuuh" userId="S::239005@boltoncollege365.ac.uk::f268943b-84a5-4b74-8b3a-396c678ee9a7" providerId="AD" clId="Web-{864D0FAB-3015-9B91-8FC3-A6CD1FD72D18}" dt="2025-09-25T10:37:47.063" v="117" actId="20577"/>
          <ac:spMkLst>
            <pc:docMk/>
            <pc:sldMk cId="2069190234" sldId="263"/>
            <ac:spMk id="3" creationId="{EC72B390-5474-D081-77E3-BFEA83E81B7C}"/>
          </ac:spMkLst>
        </pc:spChg>
        <pc:spChg chg="add">
          <ac:chgData name="Nuuh Arale Nuuh" userId="S::239005@boltoncollege365.ac.uk::f268943b-84a5-4b74-8b3a-396c678ee9a7" providerId="AD" clId="Web-{864D0FAB-3015-9B91-8FC3-A6CD1FD72D18}" dt="2025-09-25T10:37:38.766" v="116"/>
          <ac:spMkLst>
            <pc:docMk/>
            <pc:sldMk cId="2069190234" sldId="263"/>
            <ac:spMk id="9" creationId="{E49D7415-2F11-44C2-B6AA-13A25B6814B9}"/>
          </ac:spMkLst>
        </pc:spChg>
        <pc:picChg chg="add">
          <ac:chgData name="Nuuh Arale Nuuh" userId="S::239005@boltoncollege365.ac.uk::f268943b-84a5-4b74-8b3a-396c678ee9a7" providerId="AD" clId="Web-{864D0FAB-3015-9B91-8FC3-A6CD1FD72D18}" dt="2025-09-25T10:37:38.766" v="116"/>
          <ac:picMkLst>
            <pc:docMk/>
            <pc:sldMk cId="2069190234" sldId="263"/>
            <ac:picMk id="5" creationId="{DCE009AE-C254-AD61-F998-51FF7063B7CF}"/>
          </ac:picMkLst>
        </pc:picChg>
        <pc:cxnChg chg="add">
          <ac:chgData name="Nuuh Arale Nuuh" userId="S::239005@boltoncollege365.ac.uk::f268943b-84a5-4b74-8b3a-396c678ee9a7" providerId="AD" clId="Web-{864D0FAB-3015-9B91-8FC3-A6CD1FD72D18}" dt="2025-09-25T10:37:38.766" v="116"/>
          <ac:cxnSpMkLst>
            <pc:docMk/>
            <pc:sldMk cId="2069190234" sldId="263"/>
            <ac:cxnSpMk id="11" creationId="{D2E57F3D-33BE-4306-87E6-245763719516}"/>
          </ac:cxnSpMkLst>
        </pc:cxnChg>
      </pc:sldChg>
      <pc:sldChg chg="addSp delSp modSp new mod setBg">
        <pc:chgData name="Nuuh Arale Nuuh" userId="S::239005@boltoncollege365.ac.uk::f268943b-84a5-4b74-8b3a-396c678ee9a7" providerId="AD" clId="Web-{864D0FAB-3015-9B91-8FC3-A6CD1FD72D18}" dt="2025-09-25T10:39:28.550" v="122"/>
        <pc:sldMkLst>
          <pc:docMk/>
          <pc:sldMk cId="4033351279" sldId="264"/>
        </pc:sldMkLst>
        <pc:spChg chg="mod">
          <ac:chgData name="Nuuh Arale Nuuh" userId="S::239005@boltoncollege365.ac.uk::f268943b-84a5-4b74-8b3a-396c678ee9a7" providerId="AD" clId="Web-{864D0FAB-3015-9B91-8FC3-A6CD1FD72D18}" dt="2025-09-25T10:39:28.550" v="122"/>
          <ac:spMkLst>
            <pc:docMk/>
            <pc:sldMk cId="4033351279" sldId="264"/>
            <ac:spMk id="2" creationId="{F1E20DF2-9ED3-613E-6BE0-55AF67EA554E}"/>
          </ac:spMkLst>
        </pc:spChg>
        <pc:spChg chg="del mod">
          <ac:chgData name="Nuuh Arale Nuuh" userId="S::239005@boltoncollege365.ac.uk::f268943b-84a5-4b74-8b3a-396c678ee9a7" providerId="AD" clId="Web-{864D0FAB-3015-9B91-8FC3-A6CD1FD72D18}" dt="2025-09-25T10:39:28.550" v="122"/>
          <ac:spMkLst>
            <pc:docMk/>
            <pc:sldMk cId="4033351279" sldId="264"/>
            <ac:spMk id="3" creationId="{80CFC5BD-C2E9-6E66-18FB-B92476C817D3}"/>
          </ac:spMkLst>
        </pc:spChg>
        <pc:spChg chg="add">
          <ac:chgData name="Nuuh Arale Nuuh" userId="S::239005@boltoncollege365.ac.uk::f268943b-84a5-4b74-8b3a-396c678ee9a7" providerId="AD" clId="Web-{864D0FAB-3015-9B91-8FC3-A6CD1FD72D18}" dt="2025-09-25T10:39:28.550" v="122"/>
          <ac:spMkLst>
            <pc:docMk/>
            <pc:sldMk cId="4033351279" sldId="264"/>
            <ac:spMk id="9" creationId="{985184E4-C93A-4E34-8365-1886AAC5DE60}"/>
          </ac:spMkLst>
        </pc:spChg>
        <pc:graphicFrameChg chg="add">
          <ac:chgData name="Nuuh Arale Nuuh" userId="S::239005@boltoncollege365.ac.uk::f268943b-84a5-4b74-8b3a-396c678ee9a7" providerId="AD" clId="Web-{864D0FAB-3015-9B91-8FC3-A6CD1FD72D18}" dt="2025-09-25T10:39:28.550" v="122"/>
          <ac:graphicFrameMkLst>
            <pc:docMk/>
            <pc:sldMk cId="4033351279" sldId="264"/>
            <ac:graphicFrameMk id="5" creationId="{5A5D5AEA-AFB3-3D7D-1930-6CE9CB1C91B6}"/>
          </ac:graphicFrameMkLst>
        </pc:graphicFrameChg>
        <pc:cxnChg chg="add">
          <ac:chgData name="Nuuh Arale Nuuh" userId="S::239005@boltoncollege365.ac.uk::f268943b-84a5-4b74-8b3a-396c678ee9a7" providerId="AD" clId="Web-{864D0FAB-3015-9B91-8FC3-A6CD1FD72D18}" dt="2025-09-25T10:39:28.550" v="122"/>
          <ac:cxnSpMkLst>
            <pc:docMk/>
            <pc:sldMk cId="4033351279" sldId="264"/>
            <ac:cxnSpMk id="11" creationId="{8AB0D40B-37F7-4F1F-B956-AFC12066ABE3}"/>
          </ac:cxnSpMkLst>
        </pc:cxnChg>
      </pc:sldChg>
      <pc:sldChg chg="addSp modSp new mod setBg">
        <pc:chgData name="Nuuh Arale Nuuh" userId="S::239005@boltoncollege365.ac.uk::f268943b-84a5-4b74-8b3a-396c678ee9a7" providerId="AD" clId="Web-{864D0FAB-3015-9B91-8FC3-A6CD1FD72D18}" dt="2025-09-25T10:40:32.239" v="129"/>
        <pc:sldMkLst>
          <pc:docMk/>
          <pc:sldMk cId="3268900107" sldId="265"/>
        </pc:sldMkLst>
        <pc:spChg chg="mod">
          <ac:chgData name="Nuuh Arale Nuuh" userId="S::239005@boltoncollege365.ac.uk::f268943b-84a5-4b74-8b3a-396c678ee9a7" providerId="AD" clId="Web-{864D0FAB-3015-9B91-8FC3-A6CD1FD72D18}" dt="2025-09-25T10:40:32.239" v="129"/>
          <ac:spMkLst>
            <pc:docMk/>
            <pc:sldMk cId="3268900107" sldId="265"/>
            <ac:spMk id="2" creationId="{D968FB65-AC25-587E-4143-8BEB15E8BF5F}"/>
          </ac:spMkLst>
        </pc:spChg>
        <pc:spChg chg="mod">
          <ac:chgData name="Nuuh Arale Nuuh" userId="S::239005@boltoncollege365.ac.uk::f268943b-84a5-4b74-8b3a-396c678ee9a7" providerId="AD" clId="Web-{864D0FAB-3015-9B91-8FC3-A6CD1FD72D18}" dt="2025-09-25T10:40:32.239" v="129"/>
          <ac:spMkLst>
            <pc:docMk/>
            <pc:sldMk cId="3268900107" sldId="265"/>
            <ac:spMk id="3" creationId="{BA940665-1776-48AC-6CF6-14D32028446D}"/>
          </ac:spMkLst>
        </pc:spChg>
        <pc:spChg chg="add">
          <ac:chgData name="Nuuh Arale Nuuh" userId="S::239005@boltoncollege365.ac.uk::f268943b-84a5-4b74-8b3a-396c678ee9a7" providerId="AD" clId="Web-{864D0FAB-3015-9B91-8FC3-A6CD1FD72D18}" dt="2025-09-25T10:40:32.239" v="129"/>
          <ac:spMkLst>
            <pc:docMk/>
            <pc:sldMk cId="3268900107" sldId="265"/>
            <ac:spMk id="9" creationId="{E49D7415-2F11-44C2-B6AA-13A25B6814B9}"/>
          </ac:spMkLst>
        </pc:spChg>
        <pc:picChg chg="add">
          <ac:chgData name="Nuuh Arale Nuuh" userId="S::239005@boltoncollege365.ac.uk::f268943b-84a5-4b74-8b3a-396c678ee9a7" providerId="AD" clId="Web-{864D0FAB-3015-9B91-8FC3-A6CD1FD72D18}" dt="2025-09-25T10:40:32.239" v="129"/>
          <ac:picMkLst>
            <pc:docMk/>
            <pc:sldMk cId="3268900107" sldId="265"/>
            <ac:picMk id="5" creationId="{FA955D39-41DB-8B06-47DE-9CF98E7F63C4}"/>
          </ac:picMkLst>
        </pc:picChg>
        <pc:cxnChg chg="add">
          <ac:chgData name="Nuuh Arale Nuuh" userId="S::239005@boltoncollege365.ac.uk::f268943b-84a5-4b74-8b3a-396c678ee9a7" providerId="AD" clId="Web-{864D0FAB-3015-9B91-8FC3-A6CD1FD72D18}" dt="2025-09-25T10:40:32.239" v="129"/>
          <ac:cxnSpMkLst>
            <pc:docMk/>
            <pc:sldMk cId="3268900107" sldId="265"/>
            <ac:cxnSpMk id="11" creationId="{F2B951FD-94F7-E138-3EC2-A66A551D9137}"/>
          </ac:cxnSpMkLst>
        </pc:cxnChg>
      </pc:sldChg>
    </pc:docChg>
  </pc:docChgLst>
  <pc:docChgLst>
    <pc:chgData name="Nuuh Arale Nuuh" userId="S::239005@boltoncollege365.ac.uk::f268943b-84a5-4b74-8b3a-396c678ee9a7" providerId="AD" clId="Web-{E4399F56-1E76-C41E-05D9-B5D9468752BD}"/>
    <pc:docChg chg="addSld modSld addMainMaster delMainMaster">
      <pc:chgData name="Nuuh Arale Nuuh" userId="S::239005@boltoncollege365.ac.uk::f268943b-84a5-4b74-8b3a-396c678ee9a7" providerId="AD" clId="Web-{E4399F56-1E76-C41E-05D9-B5D9468752BD}" dt="2025-09-25T10:02:55.716" v="30" actId="20577"/>
      <pc:docMkLst>
        <pc:docMk/>
      </pc:docMkLst>
      <pc:sldChg chg="addSp delSp modSp mod setBg modClrScheme setClrOvrMap chgLayout">
        <pc:chgData name="Nuuh Arale Nuuh" userId="S::239005@boltoncollege365.ac.uk::f268943b-84a5-4b74-8b3a-396c678ee9a7" providerId="AD" clId="Web-{E4399F56-1E76-C41E-05D9-B5D9468752BD}" dt="2025-09-25T09:57:22.068" v="21" actId="14100"/>
        <pc:sldMkLst>
          <pc:docMk/>
          <pc:sldMk cId="109857222" sldId="256"/>
        </pc:sldMkLst>
        <pc:spChg chg="mod">
          <ac:chgData name="Nuuh Arale Nuuh" userId="S::239005@boltoncollege365.ac.uk::f268943b-84a5-4b74-8b3a-396c678ee9a7" providerId="AD" clId="Web-{E4399F56-1E76-C41E-05D9-B5D9468752BD}" dt="2025-09-25T09:57:22.068" v="21" actId="1410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Nuuh Arale Nuuh" userId="S::239005@boltoncollege365.ac.uk::f268943b-84a5-4b74-8b3a-396c678ee9a7" providerId="AD" clId="Web-{E4399F56-1E76-C41E-05D9-B5D9468752BD}" dt="2025-09-25T09:56:11.501" v="6" actId="14100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Nuuh Arale Nuuh" userId="S::239005@boltoncollege365.ac.uk::f268943b-84a5-4b74-8b3a-396c678ee9a7" providerId="AD" clId="Web-{E4399F56-1E76-C41E-05D9-B5D9468752BD}" dt="2025-09-25T09:55:52.405" v="1"/>
          <ac:spMkLst>
            <pc:docMk/>
            <pc:sldMk cId="109857222" sldId="256"/>
            <ac:spMk id="9" creationId="{4EFE82FE-7465-AE46-88DF-34D347E83B84}"/>
          </ac:spMkLst>
        </pc:spChg>
        <pc:spChg chg="add">
          <ac:chgData name="Nuuh Arale Nuuh" userId="S::239005@boltoncollege365.ac.uk::f268943b-84a5-4b74-8b3a-396c678ee9a7" providerId="AD" clId="Web-{E4399F56-1E76-C41E-05D9-B5D9468752BD}" dt="2025-09-25T09:55:52.468" v="2"/>
          <ac:spMkLst>
            <pc:docMk/>
            <pc:sldMk cId="109857222" sldId="256"/>
            <ac:spMk id="22" creationId="{80B98925-0550-1AFB-C1DC-02792400FB71}"/>
          </ac:spMkLst>
        </pc:spChg>
        <pc:spChg chg="add">
          <ac:chgData name="Nuuh Arale Nuuh" userId="S::239005@boltoncollege365.ac.uk::f268943b-84a5-4b74-8b3a-396c678ee9a7" providerId="AD" clId="Web-{E4399F56-1E76-C41E-05D9-B5D9468752BD}" dt="2025-09-25T09:55:52.468" v="2"/>
          <ac:spMkLst>
            <pc:docMk/>
            <pc:sldMk cId="109857222" sldId="256"/>
            <ac:spMk id="24" creationId="{0CCA9273-E74E-A306-1F74-BEF9EDA30500}"/>
          </ac:spMkLst>
        </pc:spChg>
        <pc:grpChg chg="add del">
          <ac:chgData name="Nuuh Arale Nuuh" userId="S::239005@boltoncollege365.ac.uk::f268943b-84a5-4b74-8b3a-396c678ee9a7" providerId="AD" clId="Web-{E4399F56-1E76-C41E-05D9-B5D9468752BD}" dt="2025-09-25T09:55:52.405" v="1"/>
          <ac:grpSpMkLst>
            <pc:docMk/>
            <pc:sldMk cId="109857222" sldId="256"/>
            <ac:grpSpMk id="11" creationId="{66F2B51C-9578-EB41-A17E-FFF9D491ADA0}"/>
          </ac:grpSpMkLst>
        </pc:grpChg>
        <pc:picChg chg="add del">
          <ac:chgData name="Nuuh Arale Nuuh" userId="S::239005@boltoncollege365.ac.uk::f268943b-84a5-4b74-8b3a-396c678ee9a7" providerId="AD" clId="Web-{E4399F56-1E76-C41E-05D9-B5D9468752BD}" dt="2025-09-25T09:55:52.405" v="1"/>
          <ac:picMkLst>
            <pc:docMk/>
            <pc:sldMk cId="109857222" sldId="256"/>
            <ac:picMk id="4" creationId="{8A95FD03-89BA-7260-A740-27523DD86B8A}"/>
          </ac:picMkLst>
        </pc:picChg>
        <pc:picChg chg="add">
          <ac:chgData name="Nuuh Arale Nuuh" userId="S::239005@boltoncollege365.ac.uk::f268943b-84a5-4b74-8b3a-396c678ee9a7" providerId="AD" clId="Web-{E4399F56-1E76-C41E-05D9-B5D9468752BD}" dt="2025-09-25T09:55:52.468" v="2"/>
          <ac:picMkLst>
            <pc:docMk/>
            <pc:sldMk cId="109857222" sldId="256"/>
            <ac:picMk id="23" creationId="{BCEEF86F-F4E9-268B-323F-E508ED192E7C}"/>
          </ac:picMkLst>
        </pc:picChg>
        <pc:cxnChg chg="add del">
          <ac:chgData name="Nuuh Arale Nuuh" userId="S::239005@boltoncollege365.ac.uk::f268943b-84a5-4b74-8b3a-396c678ee9a7" providerId="AD" clId="Web-{E4399F56-1E76-C41E-05D9-B5D9468752BD}" dt="2025-09-25T09:55:52.405" v="1"/>
          <ac:cxnSpMkLst>
            <pc:docMk/>
            <pc:sldMk cId="109857222" sldId="256"/>
            <ac:cxnSpMk id="20" creationId="{EEA70831-9A8D-3B4D-8EA5-EE32F93E94E9}"/>
          </ac:cxnSpMkLst>
        </pc:cxnChg>
      </pc:sldChg>
      <pc:sldChg chg="addSp delSp modSp new mod setBg setClrOvrMap">
        <pc:chgData name="Nuuh Arale Nuuh" userId="S::239005@boltoncollege365.ac.uk::f268943b-84a5-4b74-8b3a-396c678ee9a7" providerId="AD" clId="Web-{E4399F56-1E76-C41E-05D9-B5D9468752BD}" dt="2025-09-25T10:02:55.716" v="30" actId="20577"/>
        <pc:sldMkLst>
          <pc:docMk/>
          <pc:sldMk cId="585512137" sldId="257"/>
        </pc:sldMkLst>
        <pc:spChg chg="mod">
          <ac:chgData name="Nuuh Arale Nuuh" userId="S::239005@boltoncollege365.ac.uk::f268943b-84a5-4b74-8b3a-396c678ee9a7" providerId="AD" clId="Web-{E4399F56-1E76-C41E-05D9-B5D9468752BD}" dt="2025-09-25T10:02:55.716" v="30" actId="20577"/>
          <ac:spMkLst>
            <pc:docMk/>
            <pc:sldMk cId="585512137" sldId="257"/>
            <ac:spMk id="2" creationId="{4EE300DC-B86F-80F3-16FF-8C496686E75F}"/>
          </ac:spMkLst>
        </pc:spChg>
        <pc:spChg chg="add del">
          <ac:chgData name="Nuuh Arale Nuuh" userId="S::239005@boltoncollege365.ac.uk::f268943b-84a5-4b74-8b3a-396c678ee9a7" providerId="AD" clId="Web-{E4399F56-1E76-C41E-05D9-B5D9468752BD}" dt="2025-09-25T09:58:08.946" v="29"/>
          <ac:spMkLst>
            <pc:docMk/>
            <pc:sldMk cId="585512137" sldId="257"/>
            <ac:spMk id="3" creationId="{FAF7404F-A247-F381-0032-81B32A3A53AC}"/>
          </ac:spMkLst>
        </pc:spChg>
        <pc:spChg chg="add del">
          <ac:chgData name="Nuuh Arale Nuuh" userId="S::239005@boltoncollege365.ac.uk::f268943b-84a5-4b74-8b3a-396c678ee9a7" providerId="AD" clId="Web-{E4399F56-1E76-C41E-05D9-B5D9468752BD}" dt="2025-09-25T09:58:08.946" v="29"/>
          <ac:spMkLst>
            <pc:docMk/>
            <pc:sldMk cId="585512137" sldId="257"/>
            <ac:spMk id="4" creationId="{C936AEB2-6558-C93C-6D29-B250D39CE2C6}"/>
          </ac:spMkLst>
        </pc:spChg>
        <pc:spChg chg="add del">
          <ac:chgData name="Nuuh Arale Nuuh" userId="S::239005@boltoncollege365.ac.uk::f268943b-84a5-4b74-8b3a-396c678ee9a7" providerId="AD" clId="Web-{E4399F56-1E76-C41E-05D9-B5D9468752BD}" dt="2025-09-25T09:58:01.539" v="24"/>
          <ac:spMkLst>
            <pc:docMk/>
            <pc:sldMk cId="585512137" sldId="257"/>
            <ac:spMk id="13" creationId="{D1A8C4F8-261C-7C98-9585-431358419FF7}"/>
          </ac:spMkLst>
        </pc:spChg>
        <pc:spChg chg="add del">
          <ac:chgData name="Nuuh Arale Nuuh" userId="S::239005@boltoncollege365.ac.uk::f268943b-84a5-4b74-8b3a-396c678ee9a7" providerId="AD" clId="Web-{E4399F56-1E76-C41E-05D9-B5D9468752BD}" dt="2025-09-25T09:58:06.696" v="26"/>
          <ac:spMkLst>
            <pc:docMk/>
            <pc:sldMk cId="585512137" sldId="257"/>
            <ac:spMk id="19" creationId="{5F710FDB-0919-493E-8539-8240C23F1EB2}"/>
          </ac:spMkLst>
        </pc:spChg>
        <pc:spChg chg="add del">
          <ac:chgData name="Nuuh Arale Nuuh" userId="S::239005@boltoncollege365.ac.uk::f268943b-84a5-4b74-8b3a-396c678ee9a7" providerId="AD" clId="Web-{E4399F56-1E76-C41E-05D9-B5D9468752BD}" dt="2025-09-25T09:58:06.696" v="26"/>
          <ac:spMkLst>
            <pc:docMk/>
            <pc:sldMk cId="585512137" sldId="257"/>
            <ac:spMk id="20" creationId="{C936AEB2-6558-C93C-6D29-B250D39CE2C6}"/>
          </ac:spMkLst>
        </pc:spChg>
        <pc:spChg chg="add del">
          <ac:chgData name="Nuuh Arale Nuuh" userId="S::239005@boltoncollege365.ac.uk::f268943b-84a5-4b74-8b3a-396c678ee9a7" providerId="AD" clId="Web-{E4399F56-1E76-C41E-05D9-B5D9468752BD}" dt="2025-09-25T09:58:08.930" v="28"/>
          <ac:spMkLst>
            <pc:docMk/>
            <pc:sldMk cId="585512137" sldId="257"/>
            <ac:spMk id="25" creationId="{DEF92653-5D6D-47E6-8744-0DAF76E049C4}"/>
          </ac:spMkLst>
        </pc:spChg>
        <pc:spChg chg="add">
          <ac:chgData name="Nuuh Arale Nuuh" userId="S::239005@boltoncollege365.ac.uk::f268943b-84a5-4b74-8b3a-396c678ee9a7" providerId="AD" clId="Web-{E4399F56-1E76-C41E-05D9-B5D9468752BD}" dt="2025-09-25T09:58:08.946" v="29"/>
          <ac:spMkLst>
            <pc:docMk/>
            <pc:sldMk cId="585512137" sldId="257"/>
            <ac:spMk id="31" creationId="{5F710FDB-0919-493E-8539-8240C23F1EB2}"/>
          </ac:spMkLst>
        </pc:spChg>
        <pc:spChg chg="add">
          <ac:chgData name="Nuuh Arale Nuuh" userId="S::239005@boltoncollege365.ac.uk::f268943b-84a5-4b74-8b3a-396c678ee9a7" providerId="AD" clId="Web-{E4399F56-1E76-C41E-05D9-B5D9468752BD}" dt="2025-09-25T09:58:08.946" v="29"/>
          <ac:spMkLst>
            <pc:docMk/>
            <pc:sldMk cId="585512137" sldId="257"/>
            <ac:spMk id="32" creationId="{C936AEB2-6558-C93C-6D29-B250D39CE2C6}"/>
          </ac:spMkLst>
        </pc:spChg>
        <pc:cxnChg chg="add del">
          <ac:chgData name="Nuuh Arale Nuuh" userId="S::239005@boltoncollege365.ac.uk::f268943b-84a5-4b74-8b3a-396c678ee9a7" providerId="AD" clId="Web-{E4399F56-1E76-C41E-05D9-B5D9468752BD}" dt="2025-09-25T09:58:01.539" v="24"/>
          <ac:cxnSpMkLst>
            <pc:docMk/>
            <pc:sldMk cId="585512137" sldId="257"/>
            <ac:cxnSpMk id="9" creationId="{F64F9B95-9045-48D2-B9F3-2927E98F54AA}"/>
          </ac:cxnSpMkLst>
        </pc:cxnChg>
        <pc:cxnChg chg="add del">
          <ac:chgData name="Nuuh Arale Nuuh" userId="S::239005@boltoncollege365.ac.uk::f268943b-84a5-4b74-8b3a-396c678ee9a7" providerId="AD" clId="Web-{E4399F56-1E76-C41E-05D9-B5D9468752BD}" dt="2025-09-25T09:58:01.539" v="24"/>
          <ac:cxnSpMkLst>
            <pc:docMk/>
            <pc:sldMk cId="585512137" sldId="257"/>
            <ac:cxnSpMk id="11" creationId="{085AA86F-6A4D-4BCB-A045-D992CDC2959B}"/>
          </ac:cxnSpMkLst>
        </pc:cxnChg>
        <pc:cxnChg chg="add del">
          <ac:chgData name="Nuuh Arale Nuuh" userId="S::239005@boltoncollege365.ac.uk::f268943b-84a5-4b74-8b3a-396c678ee9a7" providerId="AD" clId="Web-{E4399F56-1E76-C41E-05D9-B5D9468752BD}" dt="2025-09-25T09:58:01.539" v="24"/>
          <ac:cxnSpMkLst>
            <pc:docMk/>
            <pc:sldMk cId="585512137" sldId="257"/>
            <ac:cxnSpMk id="15" creationId="{91AFE2CA-5B3A-141B-BA1D-064BC79E6B90}"/>
          </ac:cxnSpMkLst>
        </pc:cxnChg>
        <pc:cxnChg chg="add del">
          <ac:chgData name="Nuuh Arale Nuuh" userId="S::239005@boltoncollege365.ac.uk::f268943b-84a5-4b74-8b3a-396c678ee9a7" providerId="AD" clId="Web-{E4399F56-1E76-C41E-05D9-B5D9468752BD}" dt="2025-09-25T09:58:06.696" v="26"/>
          <ac:cxnSpMkLst>
            <pc:docMk/>
            <pc:sldMk cId="585512137" sldId="257"/>
            <ac:cxnSpMk id="17" creationId="{F64F9B95-9045-48D2-B9F3-2927E98F54AA}"/>
          </ac:cxnSpMkLst>
        </pc:cxnChg>
        <pc:cxnChg chg="add del">
          <ac:chgData name="Nuuh Arale Nuuh" userId="S::239005@boltoncollege365.ac.uk::f268943b-84a5-4b74-8b3a-396c678ee9a7" providerId="AD" clId="Web-{E4399F56-1E76-C41E-05D9-B5D9468752BD}" dt="2025-09-25T09:58:06.696" v="26"/>
          <ac:cxnSpMkLst>
            <pc:docMk/>
            <pc:sldMk cId="585512137" sldId="257"/>
            <ac:cxnSpMk id="18" creationId="{085AA86F-6A4D-4BCB-A045-D992CDC2959B}"/>
          </ac:cxnSpMkLst>
        </pc:cxnChg>
        <pc:cxnChg chg="add del">
          <ac:chgData name="Nuuh Arale Nuuh" userId="S::239005@boltoncollege365.ac.uk::f268943b-84a5-4b74-8b3a-396c678ee9a7" providerId="AD" clId="Web-{E4399F56-1E76-C41E-05D9-B5D9468752BD}" dt="2025-09-25T09:58:06.696" v="26"/>
          <ac:cxnSpMkLst>
            <pc:docMk/>
            <pc:sldMk cId="585512137" sldId="257"/>
            <ac:cxnSpMk id="21" creationId="{0AFF0B6C-73E2-4B40-9280-938C14922C87}"/>
          </ac:cxnSpMkLst>
        </pc:cxnChg>
        <pc:cxnChg chg="add del">
          <ac:chgData name="Nuuh Arale Nuuh" userId="S::239005@boltoncollege365.ac.uk::f268943b-84a5-4b74-8b3a-396c678ee9a7" providerId="AD" clId="Web-{E4399F56-1E76-C41E-05D9-B5D9468752BD}" dt="2025-09-25T09:58:08.930" v="28"/>
          <ac:cxnSpMkLst>
            <pc:docMk/>
            <pc:sldMk cId="585512137" sldId="257"/>
            <ac:cxnSpMk id="23" creationId="{F64F9B95-9045-48D2-B9F3-2927E98F54AA}"/>
          </ac:cxnSpMkLst>
        </pc:cxnChg>
        <pc:cxnChg chg="add del">
          <ac:chgData name="Nuuh Arale Nuuh" userId="S::239005@boltoncollege365.ac.uk::f268943b-84a5-4b74-8b3a-396c678ee9a7" providerId="AD" clId="Web-{E4399F56-1E76-C41E-05D9-B5D9468752BD}" dt="2025-09-25T09:58:08.930" v="28"/>
          <ac:cxnSpMkLst>
            <pc:docMk/>
            <pc:sldMk cId="585512137" sldId="257"/>
            <ac:cxnSpMk id="24" creationId="{085AA86F-6A4D-4BCB-A045-D992CDC2959B}"/>
          </ac:cxnSpMkLst>
        </pc:cxnChg>
        <pc:cxnChg chg="add del">
          <ac:chgData name="Nuuh Arale Nuuh" userId="S::239005@boltoncollege365.ac.uk::f268943b-84a5-4b74-8b3a-396c678ee9a7" providerId="AD" clId="Web-{E4399F56-1E76-C41E-05D9-B5D9468752BD}" dt="2025-09-25T09:58:08.930" v="28"/>
          <ac:cxnSpMkLst>
            <pc:docMk/>
            <pc:sldMk cId="585512137" sldId="257"/>
            <ac:cxnSpMk id="26" creationId="{9CA98CE3-81A7-4FFE-A047-9AA65998D877}"/>
          </ac:cxnSpMkLst>
        </pc:cxnChg>
        <pc:cxnChg chg="add del">
          <ac:chgData name="Nuuh Arale Nuuh" userId="S::239005@boltoncollege365.ac.uk::f268943b-84a5-4b74-8b3a-396c678ee9a7" providerId="AD" clId="Web-{E4399F56-1E76-C41E-05D9-B5D9468752BD}" dt="2025-09-25T09:58:08.930" v="28"/>
          <ac:cxnSpMkLst>
            <pc:docMk/>
            <pc:sldMk cId="585512137" sldId="257"/>
            <ac:cxnSpMk id="27" creationId="{18D91C2B-BDB9-49BE-9C44-E0CFE597ABFE}"/>
          </ac:cxnSpMkLst>
        </pc:cxnChg>
        <pc:cxnChg chg="add">
          <ac:chgData name="Nuuh Arale Nuuh" userId="S::239005@boltoncollege365.ac.uk::f268943b-84a5-4b74-8b3a-396c678ee9a7" providerId="AD" clId="Web-{E4399F56-1E76-C41E-05D9-B5D9468752BD}" dt="2025-09-25T09:58:08.946" v="29"/>
          <ac:cxnSpMkLst>
            <pc:docMk/>
            <pc:sldMk cId="585512137" sldId="257"/>
            <ac:cxnSpMk id="29" creationId="{F64F9B95-9045-48D2-B9F3-2927E98F54AA}"/>
          </ac:cxnSpMkLst>
        </pc:cxnChg>
        <pc:cxnChg chg="add">
          <ac:chgData name="Nuuh Arale Nuuh" userId="S::239005@boltoncollege365.ac.uk::f268943b-84a5-4b74-8b3a-396c678ee9a7" providerId="AD" clId="Web-{E4399F56-1E76-C41E-05D9-B5D9468752BD}" dt="2025-09-25T09:58:08.946" v="29"/>
          <ac:cxnSpMkLst>
            <pc:docMk/>
            <pc:sldMk cId="585512137" sldId="257"/>
            <ac:cxnSpMk id="30" creationId="{085AA86F-6A4D-4BCB-A045-D992CDC2959B}"/>
          </ac:cxnSpMkLst>
        </pc:cxnChg>
        <pc:cxnChg chg="add">
          <ac:chgData name="Nuuh Arale Nuuh" userId="S::239005@boltoncollege365.ac.uk::f268943b-84a5-4b74-8b3a-396c678ee9a7" providerId="AD" clId="Web-{E4399F56-1E76-C41E-05D9-B5D9468752BD}" dt="2025-09-25T09:58:08.946" v="29"/>
          <ac:cxnSpMkLst>
            <pc:docMk/>
            <pc:sldMk cId="585512137" sldId="257"/>
            <ac:cxnSpMk id="33" creationId="{0AFF0B6C-73E2-4B40-9280-938C14922C87}"/>
          </ac:cxnSpMkLst>
        </pc:cxnChg>
      </pc:sldChg>
      <pc:sldMasterChg chg="add del addSldLayout delSldLayout">
        <pc:chgData name="Nuuh Arale Nuuh" userId="S::239005@boltoncollege365.ac.uk::f268943b-84a5-4b74-8b3a-396c678ee9a7" providerId="AD" clId="Web-{E4399F56-1E76-C41E-05D9-B5D9468752BD}" dt="2025-09-25T09:55:52.468" v="2"/>
        <pc:sldMasterMkLst>
          <pc:docMk/>
          <pc:sldMasterMk cId="2460954070" sldId="2147483660"/>
        </pc:sldMasterMkLst>
        <pc:sldLayoutChg chg="add del">
          <pc:chgData name="Nuuh Arale Nuuh" userId="S::239005@boltoncollege365.ac.uk::f268943b-84a5-4b74-8b3a-396c678ee9a7" providerId="AD" clId="Web-{E4399F56-1E76-C41E-05D9-B5D9468752BD}" dt="2025-09-25T09:55:52.468" v="2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Nuuh Arale Nuuh" userId="S::239005@boltoncollege365.ac.uk::f268943b-84a5-4b74-8b3a-396c678ee9a7" providerId="AD" clId="Web-{E4399F56-1E76-C41E-05D9-B5D9468752BD}" dt="2025-09-25T09:55:52.468" v="2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Nuuh Arale Nuuh" userId="S::239005@boltoncollege365.ac.uk::f268943b-84a5-4b74-8b3a-396c678ee9a7" providerId="AD" clId="Web-{E4399F56-1E76-C41E-05D9-B5D9468752BD}" dt="2025-09-25T09:55:52.468" v="2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Nuuh Arale Nuuh" userId="S::239005@boltoncollege365.ac.uk::f268943b-84a5-4b74-8b3a-396c678ee9a7" providerId="AD" clId="Web-{E4399F56-1E76-C41E-05D9-B5D9468752BD}" dt="2025-09-25T09:55:52.468" v="2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Nuuh Arale Nuuh" userId="S::239005@boltoncollege365.ac.uk::f268943b-84a5-4b74-8b3a-396c678ee9a7" providerId="AD" clId="Web-{E4399F56-1E76-C41E-05D9-B5D9468752BD}" dt="2025-09-25T09:55:52.468" v="2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Nuuh Arale Nuuh" userId="S::239005@boltoncollege365.ac.uk::f268943b-84a5-4b74-8b3a-396c678ee9a7" providerId="AD" clId="Web-{E4399F56-1E76-C41E-05D9-B5D9468752BD}" dt="2025-09-25T09:55:52.468" v="2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Nuuh Arale Nuuh" userId="S::239005@boltoncollege365.ac.uk::f268943b-84a5-4b74-8b3a-396c678ee9a7" providerId="AD" clId="Web-{E4399F56-1E76-C41E-05D9-B5D9468752BD}" dt="2025-09-25T09:55:52.468" v="2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Nuuh Arale Nuuh" userId="S::239005@boltoncollege365.ac.uk::f268943b-84a5-4b74-8b3a-396c678ee9a7" providerId="AD" clId="Web-{E4399F56-1E76-C41E-05D9-B5D9468752BD}" dt="2025-09-25T09:55:52.468" v="2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Nuuh Arale Nuuh" userId="S::239005@boltoncollege365.ac.uk::f268943b-84a5-4b74-8b3a-396c678ee9a7" providerId="AD" clId="Web-{E4399F56-1E76-C41E-05D9-B5D9468752BD}" dt="2025-09-25T09:55:52.468" v="2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Nuuh Arale Nuuh" userId="S::239005@boltoncollege365.ac.uk::f268943b-84a5-4b74-8b3a-396c678ee9a7" providerId="AD" clId="Web-{E4399F56-1E76-C41E-05D9-B5D9468752BD}" dt="2025-09-25T09:55:52.468" v="2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Nuuh Arale Nuuh" userId="S::239005@boltoncollege365.ac.uk::f268943b-84a5-4b74-8b3a-396c678ee9a7" providerId="AD" clId="Web-{E4399F56-1E76-C41E-05D9-B5D9468752BD}" dt="2025-09-25T09:55:52.468" v="2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Nuuh Arale Nuuh" userId="S::239005@boltoncollege365.ac.uk::f268943b-84a5-4b74-8b3a-396c678ee9a7" providerId="AD" clId="Web-{E4399F56-1E76-C41E-05D9-B5D9468752BD}" dt="2025-09-25T09:55:52.468" v="2"/>
        <pc:sldMasterMkLst>
          <pc:docMk/>
          <pc:sldMasterMk cId="1058915690" sldId="2147483708"/>
        </pc:sldMasterMkLst>
        <pc:sldLayoutChg chg="add">
          <pc:chgData name="Nuuh Arale Nuuh" userId="S::239005@boltoncollege365.ac.uk::f268943b-84a5-4b74-8b3a-396c678ee9a7" providerId="AD" clId="Web-{E4399F56-1E76-C41E-05D9-B5D9468752BD}" dt="2025-09-25T09:55:52.468" v="2"/>
          <pc:sldLayoutMkLst>
            <pc:docMk/>
            <pc:sldMasterMk cId="1058915690" sldId="2147483708"/>
            <pc:sldLayoutMk cId="1149953419" sldId="2147483697"/>
          </pc:sldLayoutMkLst>
        </pc:sldLayoutChg>
        <pc:sldLayoutChg chg="add">
          <pc:chgData name="Nuuh Arale Nuuh" userId="S::239005@boltoncollege365.ac.uk::f268943b-84a5-4b74-8b3a-396c678ee9a7" providerId="AD" clId="Web-{E4399F56-1E76-C41E-05D9-B5D9468752BD}" dt="2025-09-25T09:55:52.468" v="2"/>
          <pc:sldLayoutMkLst>
            <pc:docMk/>
            <pc:sldMasterMk cId="1058915690" sldId="2147483708"/>
            <pc:sldLayoutMk cId="26635738" sldId="2147483698"/>
          </pc:sldLayoutMkLst>
        </pc:sldLayoutChg>
        <pc:sldLayoutChg chg="add">
          <pc:chgData name="Nuuh Arale Nuuh" userId="S::239005@boltoncollege365.ac.uk::f268943b-84a5-4b74-8b3a-396c678ee9a7" providerId="AD" clId="Web-{E4399F56-1E76-C41E-05D9-B5D9468752BD}" dt="2025-09-25T09:55:52.468" v="2"/>
          <pc:sldLayoutMkLst>
            <pc:docMk/>
            <pc:sldMasterMk cId="1058915690" sldId="2147483708"/>
            <pc:sldLayoutMk cId="2631162707" sldId="2147483699"/>
          </pc:sldLayoutMkLst>
        </pc:sldLayoutChg>
        <pc:sldLayoutChg chg="add">
          <pc:chgData name="Nuuh Arale Nuuh" userId="S::239005@boltoncollege365.ac.uk::f268943b-84a5-4b74-8b3a-396c678ee9a7" providerId="AD" clId="Web-{E4399F56-1E76-C41E-05D9-B5D9468752BD}" dt="2025-09-25T09:55:52.468" v="2"/>
          <pc:sldLayoutMkLst>
            <pc:docMk/>
            <pc:sldMasterMk cId="1058915690" sldId="2147483708"/>
            <pc:sldLayoutMk cId="2863649800" sldId="2147483700"/>
          </pc:sldLayoutMkLst>
        </pc:sldLayoutChg>
        <pc:sldLayoutChg chg="add">
          <pc:chgData name="Nuuh Arale Nuuh" userId="S::239005@boltoncollege365.ac.uk::f268943b-84a5-4b74-8b3a-396c678ee9a7" providerId="AD" clId="Web-{E4399F56-1E76-C41E-05D9-B5D9468752BD}" dt="2025-09-25T09:55:52.468" v="2"/>
          <pc:sldLayoutMkLst>
            <pc:docMk/>
            <pc:sldMasterMk cId="1058915690" sldId="2147483708"/>
            <pc:sldLayoutMk cId="1769441434" sldId="2147483701"/>
          </pc:sldLayoutMkLst>
        </pc:sldLayoutChg>
        <pc:sldLayoutChg chg="add">
          <pc:chgData name="Nuuh Arale Nuuh" userId="S::239005@boltoncollege365.ac.uk::f268943b-84a5-4b74-8b3a-396c678ee9a7" providerId="AD" clId="Web-{E4399F56-1E76-C41E-05D9-B5D9468752BD}" dt="2025-09-25T09:55:52.468" v="2"/>
          <pc:sldLayoutMkLst>
            <pc:docMk/>
            <pc:sldMasterMk cId="1058915690" sldId="2147483708"/>
            <pc:sldLayoutMk cId="3941430452" sldId="2147483702"/>
          </pc:sldLayoutMkLst>
        </pc:sldLayoutChg>
        <pc:sldLayoutChg chg="add">
          <pc:chgData name="Nuuh Arale Nuuh" userId="S::239005@boltoncollege365.ac.uk::f268943b-84a5-4b74-8b3a-396c678ee9a7" providerId="AD" clId="Web-{E4399F56-1E76-C41E-05D9-B5D9468752BD}" dt="2025-09-25T09:55:52.468" v="2"/>
          <pc:sldLayoutMkLst>
            <pc:docMk/>
            <pc:sldMasterMk cId="1058915690" sldId="2147483708"/>
            <pc:sldLayoutMk cId="3511306013" sldId="2147483703"/>
          </pc:sldLayoutMkLst>
        </pc:sldLayoutChg>
        <pc:sldLayoutChg chg="add">
          <pc:chgData name="Nuuh Arale Nuuh" userId="S::239005@boltoncollege365.ac.uk::f268943b-84a5-4b74-8b3a-396c678ee9a7" providerId="AD" clId="Web-{E4399F56-1E76-C41E-05D9-B5D9468752BD}" dt="2025-09-25T09:55:52.468" v="2"/>
          <pc:sldLayoutMkLst>
            <pc:docMk/>
            <pc:sldMasterMk cId="1058915690" sldId="2147483708"/>
            <pc:sldLayoutMk cId="4080555457" sldId="2147483704"/>
          </pc:sldLayoutMkLst>
        </pc:sldLayoutChg>
        <pc:sldLayoutChg chg="add">
          <pc:chgData name="Nuuh Arale Nuuh" userId="S::239005@boltoncollege365.ac.uk::f268943b-84a5-4b74-8b3a-396c678ee9a7" providerId="AD" clId="Web-{E4399F56-1E76-C41E-05D9-B5D9468752BD}" dt="2025-09-25T09:55:52.468" v="2"/>
          <pc:sldLayoutMkLst>
            <pc:docMk/>
            <pc:sldMasterMk cId="1058915690" sldId="2147483708"/>
            <pc:sldLayoutMk cId="2196145569" sldId="2147483705"/>
          </pc:sldLayoutMkLst>
        </pc:sldLayoutChg>
        <pc:sldLayoutChg chg="add">
          <pc:chgData name="Nuuh Arale Nuuh" userId="S::239005@boltoncollege365.ac.uk::f268943b-84a5-4b74-8b3a-396c678ee9a7" providerId="AD" clId="Web-{E4399F56-1E76-C41E-05D9-B5D9468752BD}" dt="2025-09-25T09:55:52.468" v="2"/>
          <pc:sldLayoutMkLst>
            <pc:docMk/>
            <pc:sldMasterMk cId="1058915690" sldId="2147483708"/>
            <pc:sldLayoutMk cId="4257206751" sldId="2147483706"/>
          </pc:sldLayoutMkLst>
        </pc:sldLayoutChg>
        <pc:sldLayoutChg chg="add">
          <pc:chgData name="Nuuh Arale Nuuh" userId="S::239005@boltoncollege365.ac.uk::f268943b-84a5-4b74-8b3a-396c678ee9a7" providerId="AD" clId="Web-{E4399F56-1E76-C41E-05D9-B5D9468752BD}" dt="2025-09-25T09:55:52.468" v="2"/>
          <pc:sldLayoutMkLst>
            <pc:docMk/>
            <pc:sldMasterMk cId="1058915690" sldId="2147483708"/>
            <pc:sldLayoutMk cId="2016934266" sldId="2147483707"/>
          </pc:sldLayoutMkLst>
        </pc:sldLayoutChg>
      </pc:sldMasterChg>
      <pc:sldMasterChg chg="add del addSldLayout delSldLayout">
        <pc:chgData name="Nuuh Arale Nuuh" userId="S::239005@boltoncollege365.ac.uk::f268943b-84a5-4b74-8b3a-396c678ee9a7" providerId="AD" clId="Web-{E4399F56-1E76-C41E-05D9-B5D9468752BD}" dt="2025-09-25T09:55:52.405" v="1"/>
        <pc:sldMasterMkLst>
          <pc:docMk/>
          <pc:sldMasterMk cId="1195433591" sldId="2147483734"/>
        </pc:sldMasterMkLst>
        <pc:sldLayoutChg chg="add del">
          <pc:chgData name="Nuuh Arale Nuuh" userId="S::239005@boltoncollege365.ac.uk::f268943b-84a5-4b74-8b3a-396c678ee9a7" providerId="AD" clId="Web-{E4399F56-1E76-C41E-05D9-B5D9468752BD}" dt="2025-09-25T09:55:52.405" v="1"/>
          <pc:sldLayoutMkLst>
            <pc:docMk/>
            <pc:sldMasterMk cId="1195433591" sldId="2147483734"/>
            <pc:sldLayoutMk cId="2130368803" sldId="2147483723"/>
          </pc:sldLayoutMkLst>
        </pc:sldLayoutChg>
        <pc:sldLayoutChg chg="add del">
          <pc:chgData name="Nuuh Arale Nuuh" userId="S::239005@boltoncollege365.ac.uk::f268943b-84a5-4b74-8b3a-396c678ee9a7" providerId="AD" clId="Web-{E4399F56-1E76-C41E-05D9-B5D9468752BD}" dt="2025-09-25T09:55:52.405" v="1"/>
          <pc:sldLayoutMkLst>
            <pc:docMk/>
            <pc:sldMasterMk cId="1195433591" sldId="2147483734"/>
            <pc:sldLayoutMk cId="3275563950" sldId="2147483724"/>
          </pc:sldLayoutMkLst>
        </pc:sldLayoutChg>
        <pc:sldLayoutChg chg="add del">
          <pc:chgData name="Nuuh Arale Nuuh" userId="S::239005@boltoncollege365.ac.uk::f268943b-84a5-4b74-8b3a-396c678ee9a7" providerId="AD" clId="Web-{E4399F56-1E76-C41E-05D9-B5D9468752BD}" dt="2025-09-25T09:55:52.405" v="1"/>
          <pc:sldLayoutMkLst>
            <pc:docMk/>
            <pc:sldMasterMk cId="1195433591" sldId="2147483734"/>
            <pc:sldLayoutMk cId="3746601065" sldId="2147483725"/>
          </pc:sldLayoutMkLst>
        </pc:sldLayoutChg>
        <pc:sldLayoutChg chg="add del">
          <pc:chgData name="Nuuh Arale Nuuh" userId="S::239005@boltoncollege365.ac.uk::f268943b-84a5-4b74-8b3a-396c678ee9a7" providerId="AD" clId="Web-{E4399F56-1E76-C41E-05D9-B5D9468752BD}" dt="2025-09-25T09:55:52.405" v="1"/>
          <pc:sldLayoutMkLst>
            <pc:docMk/>
            <pc:sldMasterMk cId="1195433591" sldId="2147483734"/>
            <pc:sldLayoutMk cId="1724357190" sldId="2147483726"/>
          </pc:sldLayoutMkLst>
        </pc:sldLayoutChg>
        <pc:sldLayoutChg chg="add del">
          <pc:chgData name="Nuuh Arale Nuuh" userId="S::239005@boltoncollege365.ac.uk::f268943b-84a5-4b74-8b3a-396c678ee9a7" providerId="AD" clId="Web-{E4399F56-1E76-C41E-05D9-B5D9468752BD}" dt="2025-09-25T09:55:52.405" v="1"/>
          <pc:sldLayoutMkLst>
            <pc:docMk/>
            <pc:sldMasterMk cId="1195433591" sldId="2147483734"/>
            <pc:sldLayoutMk cId="1859819186" sldId="2147483727"/>
          </pc:sldLayoutMkLst>
        </pc:sldLayoutChg>
        <pc:sldLayoutChg chg="add del">
          <pc:chgData name="Nuuh Arale Nuuh" userId="S::239005@boltoncollege365.ac.uk::f268943b-84a5-4b74-8b3a-396c678ee9a7" providerId="AD" clId="Web-{E4399F56-1E76-C41E-05D9-B5D9468752BD}" dt="2025-09-25T09:55:52.405" v="1"/>
          <pc:sldLayoutMkLst>
            <pc:docMk/>
            <pc:sldMasterMk cId="1195433591" sldId="2147483734"/>
            <pc:sldLayoutMk cId="1560197165" sldId="2147483728"/>
          </pc:sldLayoutMkLst>
        </pc:sldLayoutChg>
        <pc:sldLayoutChg chg="add del">
          <pc:chgData name="Nuuh Arale Nuuh" userId="S::239005@boltoncollege365.ac.uk::f268943b-84a5-4b74-8b3a-396c678ee9a7" providerId="AD" clId="Web-{E4399F56-1E76-C41E-05D9-B5D9468752BD}" dt="2025-09-25T09:55:52.405" v="1"/>
          <pc:sldLayoutMkLst>
            <pc:docMk/>
            <pc:sldMasterMk cId="1195433591" sldId="2147483734"/>
            <pc:sldLayoutMk cId="23395876" sldId="2147483729"/>
          </pc:sldLayoutMkLst>
        </pc:sldLayoutChg>
        <pc:sldLayoutChg chg="add del">
          <pc:chgData name="Nuuh Arale Nuuh" userId="S::239005@boltoncollege365.ac.uk::f268943b-84a5-4b74-8b3a-396c678ee9a7" providerId="AD" clId="Web-{E4399F56-1E76-C41E-05D9-B5D9468752BD}" dt="2025-09-25T09:55:52.405" v="1"/>
          <pc:sldLayoutMkLst>
            <pc:docMk/>
            <pc:sldMasterMk cId="1195433591" sldId="2147483734"/>
            <pc:sldLayoutMk cId="3937368055" sldId="2147483730"/>
          </pc:sldLayoutMkLst>
        </pc:sldLayoutChg>
        <pc:sldLayoutChg chg="add del">
          <pc:chgData name="Nuuh Arale Nuuh" userId="S::239005@boltoncollege365.ac.uk::f268943b-84a5-4b74-8b3a-396c678ee9a7" providerId="AD" clId="Web-{E4399F56-1E76-C41E-05D9-B5D9468752BD}" dt="2025-09-25T09:55:52.405" v="1"/>
          <pc:sldLayoutMkLst>
            <pc:docMk/>
            <pc:sldMasterMk cId="1195433591" sldId="2147483734"/>
            <pc:sldLayoutMk cId="4264010203" sldId="2147483731"/>
          </pc:sldLayoutMkLst>
        </pc:sldLayoutChg>
        <pc:sldLayoutChg chg="add del">
          <pc:chgData name="Nuuh Arale Nuuh" userId="S::239005@boltoncollege365.ac.uk::f268943b-84a5-4b74-8b3a-396c678ee9a7" providerId="AD" clId="Web-{E4399F56-1E76-C41E-05D9-B5D9468752BD}" dt="2025-09-25T09:55:52.405" v="1"/>
          <pc:sldLayoutMkLst>
            <pc:docMk/>
            <pc:sldMasterMk cId="1195433591" sldId="2147483734"/>
            <pc:sldLayoutMk cId="2626169006" sldId="2147483732"/>
          </pc:sldLayoutMkLst>
        </pc:sldLayoutChg>
        <pc:sldLayoutChg chg="add del">
          <pc:chgData name="Nuuh Arale Nuuh" userId="S::239005@boltoncollege365.ac.uk::f268943b-84a5-4b74-8b3a-396c678ee9a7" providerId="AD" clId="Web-{E4399F56-1E76-C41E-05D9-B5D9468752BD}" dt="2025-09-25T09:55:52.405" v="1"/>
          <pc:sldLayoutMkLst>
            <pc:docMk/>
            <pc:sldMasterMk cId="1195433591" sldId="2147483734"/>
            <pc:sldLayoutMk cId="4199144651" sldId="2147483733"/>
          </pc:sldLayoutMkLst>
        </pc:sldLayoutChg>
      </pc:sldMasterChg>
    </pc:docChg>
  </pc:docChgLst>
  <pc:docChgLst>
    <pc:chgData name="Nuuh Arale Nuuh" userId="S::239005@boltoncollege365.ac.uk::f268943b-84a5-4b74-8b3a-396c678ee9a7" providerId="AD" clId="Web-{0BD7CDA5-2B6D-553C-A115-042DC2553F41}"/>
    <pc:docChg chg="modSld">
      <pc:chgData name="Nuuh Arale Nuuh" userId="S::239005@boltoncollege365.ac.uk::f268943b-84a5-4b74-8b3a-396c678ee9a7" providerId="AD" clId="Web-{0BD7CDA5-2B6D-553C-A115-042DC2553F41}" dt="2025-09-25T11:02:59.070" v="4" actId="1076"/>
      <pc:docMkLst>
        <pc:docMk/>
      </pc:docMkLst>
      <pc:sldChg chg="modSp">
        <pc:chgData name="Nuuh Arale Nuuh" userId="S::239005@boltoncollege365.ac.uk::f268943b-84a5-4b74-8b3a-396c678ee9a7" providerId="AD" clId="Web-{0BD7CDA5-2B6D-553C-A115-042DC2553F41}" dt="2025-09-25T11:02:59.070" v="4" actId="1076"/>
        <pc:sldMkLst>
          <pc:docMk/>
          <pc:sldMk cId="1142907051" sldId="258"/>
        </pc:sldMkLst>
        <pc:graphicFrameChg chg="mod">
          <ac:chgData name="Nuuh Arale Nuuh" userId="S::239005@boltoncollege365.ac.uk::f268943b-84a5-4b74-8b3a-396c678ee9a7" providerId="AD" clId="Web-{0BD7CDA5-2B6D-553C-A115-042DC2553F41}" dt="2025-09-25T11:02:59.070" v="4" actId="1076"/>
          <ac:graphicFrameMkLst>
            <pc:docMk/>
            <pc:sldMk cId="1142907051" sldId="258"/>
            <ac:graphicFrameMk id="12" creationId="{57E8A427-C81E-E351-7759-E1C3F0722B1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5674FA-BB9C-487F-9046-57C32BD77BF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18234819-34F6-451D-A09E-25053DF4AC28}">
      <dgm:prSet/>
      <dgm:spPr/>
      <dgm:t>
        <a:bodyPr/>
        <a:lstStyle/>
        <a:p>
          <a:r>
            <a:rPr lang="en-US"/>
            <a:t>Need for compression: faster uploads/downloads, storage savings</a:t>
          </a:r>
        </a:p>
      </dgm:t>
    </dgm:pt>
    <dgm:pt modelId="{B469032D-8EEF-4BF5-ABCF-32503634140A}" type="parTrans" cxnId="{37559D15-BDA7-46DA-9A48-FC2D4EB42D1D}">
      <dgm:prSet/>
      <dgm:spPr/>
      <dgm:t>
        <a:bodyPr/>
        <a:lstStyle/>
        <a:p>
          <a:endParaRPr lang="en-US"/>
        </a:p>
      </dgm:t>
    </dgm:pt>
    <dgm:pt modelId="{E3781D95-AFAA-4C38-995E-28AF3E5D80D6}" type="sibTrans" cxnId="{37559D15-BDA7-46DA-9A48-FC2D4EB42D1D}">
      <dgm:prSet/>
      <dgm:spPr/>
      <dgm:t>
        <a:bodyPr/>
        <a:lstStyle/>
        <a:p>
          <a:endParaRPr lang="en-US"/>
        </a:p>
      </dgm:t>
    </dgm:pt>
    <dgm:pt modelId="{CB2E66F0-56E1-485A-A102-C280586C8244}">
      <dgm:prSet/>
      <dgm:spPr/>
      <dgm:t>
        <a:bodyPr/>
        <a:lstStyle/>
        <a:p>
          <a:r>
            <a:rPr lang="en-US"/>
            <a:t>Compression methods: zipping, archiving, encryption options</a:t>
          </a:r>
        </a:p>
      </dgm:t>
    </dgm:pt>
    <dgm:pt modelId="{3BD0F981-B423-44BF-8D46-0A858D994D39}" type="parTrans" cxnId="{1EF700DC-950A-4456-9A21-C808AEABFAE3}">
      <dgm:prSet/>
      <dgm:spPr/>
      <dgm:t>
        <a:bodyPr/>
        <a:lstStyle/>
        <a:p>
          <a:endParaRPr lang="en-US"/>
        </a:p>
      </dgm:t>
    </dgm:pt>
    <dgm:pt modelId="{C2D7AAD3-F91B-4FCA-9FCF-6B86E24069BC}" type="sibTrans" cxnId="{1EF700DC-950A-4456-9A21-C808AEABFAE3}">
      <dgm:prSet/>
      <dgm:spPr/>
      <dgm:t>
        <a:bodyPr/>
        <a:lstStyle/>
        <a:p>
          <a:endParaRPr lang="en-US"/>
        </a:p>
      </dgm:t>
    </dgm:pt>
    <dgm:pt modelId="{8063B81C-8140-4075-8D46-CB1D623C8C6A}">
      <dgm:prSet/>
      <dgm:spPr/>
      <dgm:t>
        <a:bodyPr/>
        <a:lstStyle/>
        <a:p>
          <a:r>
            <a:rPr lang="en-US"/>
            <a:t>Steps: select files, apply .zip, upload/download, expand after transfer</a:t>
          </a:r>
        </a:p>
      </dgm:t>
    </dgm:pt>
    <dgm:pt modelId="{C75A6D59-2204-4732-BB3C-1A34C393949A}" type="parTrans" cxnId="{49B8896B-4F61-4220-97D9-09481EAB4CA6}">
      <dgm:prSet/>
      <dgm:spPr/>
      <dgm:t>
        <a:bodyPr/>
        <a:lstStyle/>
        <a:p>
          <a:endParaRPr lang="en-US"/>
        </a:p>
      </dgm:t>
    </dgm:pt>
    <dgm:pt modelId="{3EDE1EFC-2FC8-4C44-9F5E-8F78F99CAABB}" type="sibTrans" cxnId="{49B8896B-4F61-4220-97D9-09481EAB4CA6}">
      <dgm:prSet/>
      <dgm:spPr/>
      <dgm:t>
        <a:bodyPr/>
        <a:lstStyle/>
        <a:p>
          <a:endParaRPr lang="en-US"/>
        </a:p>
      </dgm:t>
    </dgm:pt>
    <dgm:pt modelId="{0797AA01-D21C-4233-B380-250EF1C5FF30}" type="pres">
      <dgm:prSet presAssocID="{7E5674FA-BB9C-487F-9046-57C32BD77BF5}" presName="root" presStyleCnt="0">
        <dgm:presLayoutVars>
          <dgm:dir/>
          <dgm:resizeHandles val="exact"/>
        </dgm:presLayoutVars>
      </dgm:prSet>
      <dgm:spPr/>
    </dgm:pt>
    <dgm:pt modelId="{D09886F1-4CEA-419B-9A12-45F0B42C06B0}" type="pres">
      <dgm:prSet presAssocID="{18234819-34F6-451D-A09E-25053DF4AC28}" presName="compNode" presStyleCnt="0"/>
      <dgm:spPr/>
    </dgm:pt>
    <dgm:pt modelId="{FE4FC12C-066E-48C5-A07C-A4F8AFCC74BF}" type="pres">
      <dgm:prSet presAssocID="{18234819-34F6-451D-A09E-25053DF4AC2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yncing Cloud"/>
        </a:ext>
      </dgm:extLst>
    </dgm:pt>
    <dgm:pt modelId="{9B083110-063A-400C-AF69-4F8987CE7921}" type="pres">
      <dgm:prSet presAssocID="{18234819-34F6-451D-A09E-25053DF4AC28}" presName="spaceRect" presStyleCnt="0"/>
      <dgm:spPr/>
    </dgm:pt>
    <dgm:pt modelId="{3406A929-14B5-4D03-94FC-2327E8EDEB77}" type="pres">
      <dgm:prSet presAssocID="{18234819-34F6-451D-A09E-25053DF4AC28}" presName="textRect" presStyleLbl="revTx" presStyleIdx="0" presStyleCnt="3">
        <dgm:presLayoutVars>
          <dgm:chMax val="1"/>
          <dgm:chPref val="1"/>
        </dgm:presLayoutVars>
      </dgm:prSet>
      <dgm:spPr/>
    </dgm:pt>
    <dgm:pt modelId="{02C5C950-841F-4C39-B96C-8AE6EAA8018C}" type="pres">
      <dgm:prSet presAssocID="{E3781D95-AFAA-4C38-995E-28AF3E5D80D6}" presName="sibTrans" presStyleCnt="0"/>
      <dgm:spPr/>
    </dgm:pt>
    <dgm:pt modelId="{1FD4BBCA-7C00-4368-B64F-54C18194FB0D}" type="pres">
      <dgm:prSet presAssocID="{CB2E66F0-56E1-485A-A102-C280586C8244}" presName="compNode" presStyleCnt="0"/>
      <dgm:spPr/>
    </dgm:pt>
    <dgm:pt modelId="{4F1A4161-6199-44B5-9D8A-6C137E755B92}" type="pres">
      <dgm:prSet presAssocID="{CB2E66F0-56E1-485A-A102-C280586C824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8C9FE1B2-F59C-4917-9C4E-ECBDFEC12223}" type="pres">
      <dgm:prSet presAssocID="{CB2E66F0-56E1-485A-A102-C280586C8244}" presName="spaceRect" presStyleCnt="0"/>
      <dgm:spPr/>
    </dgm:pt>
    <dgm:pt modelId="{26100752-D207-423D-B291-2011CD52AADF}" type="pres">
      <dgm:prSet presAssocID="{CB2E66F0-56E1-485A-A102-C280586C8244}" presName="textRect" presStyleLbl="revTx" presStyleIdx="1" presStyleCnt="3">
        <dgm:presLayoutVars>
          <dgm:chMax val="1"/>
          <dgm:chPref val="1"/>
        </dgm:presLayoutVars>
      </dgm:prSet>
      <dgm:spPr/>
    </dgm:pt>
    <dgm:pt modelId="{AF0982B1-8491-4335-AC7B-0A9B3A479FBE}" type="pres">
      <dgm:prSet presAssocID="{C2D7AAD3-F91B-4FCA-9FCF-6B86E24069BC}" presName="sibTrans" presStyleCnt="0"/>
      <dgm:spPr/>
    </dgm:pt>
    <dgm:pt modelId="{CA7CD832-43BC-4091-902E-05FCBB021B37}" type="pres">
      <dgm:prSet presAssocID="{8063B81C-8140-4075-8D46-CB1D623C8C6A}" presName="compNode" presStyleCnt="0"/>
      <dgm:spPr/>
    </dgm:pt>
    <dgm:pt modelId="{238F7199-20E9-4F6E-ABF1-A8A2A55C0B22}" type="pres">
      <dgm:prSet presAssocID="{8063B81C-8140-4075-8D46-CB1D623C8C6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load"/>
        </a:ext>
      </dgm:extLst>
    </dgm:pt>
    <dgm:pt modelId="{EA29CB72-25D2-41BB-8162-D539282C3819}" type="pres">
      <dgm:prSet presAssocID="{8063B81C-8140-4075-8D46-CB1D623C8C6A}" presName="spaceRect" presStyleCnt="0"/>
      <dgm:spPr/>
    </dgm:pt>
    <dgm:pt modelId="{773F2097-CA50-42CE-98C4-558A9134AF89}" type="pres">
      <dgm:prSet presAssocID="{8063B81C-8140-4075-8D46-CB1D623C8C6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7559D15-BDA7-46DA-9A48-FC2D4EB42D1D}" srcId="{7E5674FA-BB9C-487F-9046-57C32BD77BF5}" destId="{18234819-34F6-451D-A09E-25053DF4AC28}" srcOrd="0" destOrd="0" parTransId="{B469032D-8EEF-4BF5-ABCF-32503634140A}" sibTransId="{E3781D95-AFAA-4C38-995E-28AF3E5D80D6}"/>
    <dgm:cxn modelId="{EE45325C-8606-4FF8-875B-A9BDC102A63E}" type="presOf" srcId="{7E5674FA-BB9C-487F-9046-57C32BD77BF5}" destId="{0797AA01-D21C-4233-B380-250EF1C5FF30}" srcOrd="0" destOrd="0" presId="urn:microsoft.com/office/officeart/2018/2/layout/IconLabelList"/>
    <dgm:cxn modelId="{2AD29562-4504-4048-95F9-6589D9F783C9}" type="presOf" srcId="{8063B81C-8140-4075-8D46-CB1D623C8C6A}" destId="{773F2097-CA50-42CE-98C4-558A9134AF89}" srcOrd="0" destOrd="0" presId="urn:microsoft.com/office/officeart/2018/2/layout/IconLabelList"/>
    <dgm:cxn modelId="{49B8896B-4F61-4220-97D9-09481EAB4CA6}" srcId="{7E5674FA-BB9C-487F-9046-57C32BD77BF5}" destId="{8063B81C-8140-4075-8D46-CB1D623C8C6A}" srcOrd="2" destOrd="0" parTransId="{C75A6D59-2204-4732-BB3C-1A34C393949A}" sibTransId="{3EDE1EFC-2FC8-4C44-9F5E-8F78F99CAABB}"/>
    <dgm:cxn modelId="{3D707FC9-69B1-49A9-93CB-55F979E437C1}" type="presOf" srcId="{18234819-34F6-451D-A09E-25053DF4AC28}" destId="{3406A929-14B5-4D03-94FC-2327E8EDEB77}" srcOrd="0" destOrd="0" presId="urn:microsoft.com/office/officeart/2018/2/layout/IconLabelList"/>
    <dgm:cxn modelId="{1049ECDB-020D-43AB-AC34-785E08370125}" type="presOf" srcId="{CB2E66F0-56E1-485A-A102-C280586C8244}" destId="{26100752-D207-423D-B291-2011CD52AADF}" srcOrd="0" destOrd="0" presId="urn:microsoft.com/office/officeart/2018/2/layout/IconLabelList"/>
    <dgm:cxn modelId="{1EF700DC-950A-4456-9A21-C808AEABFAE3}" srcId="{7E5674FA-BB9C-487F-9046-57C32BD77BF5}" destId="{CB2E66F0-56E1-485A-A102-C280586C8244}" srcOrd="1" destOrd="0" parTransId="{3BD0F981-B423-44BF-8D46-0A858D994D39}" sibTransId="{C2D7AAD3-F91B-4FCA-9FCF-6B86E24069BC}"/>
    <dgm:cxn modelId="{F1F59426-8977-4226-A056-3667A2A12940}" type="presParOf" srcId="{0797AA01-D21C-4233-B380-250EF1C5FF30}" destId="{D09886F1-4CEA-419B-9A12-45F0B42C06B0}" srcOrd="0" destOrd="0" presId="urn:microsoft.com/office/officeart/2018/2/layout/IconLabelList"/>
    <dgm:cxn modelId="{F397749D-C08E-4CC0-831C-749720939D05}" type="presParOf" srcId="{D09886F1-4CEA-419B-9A12-45F0B42C06B0}" destId="{FE4FC12C-066E-48C5-A07C-A4F8AFCC74BF}" srcOrd="0" destOrd="0" presId="urn:microsoft.com/office/officeart/2018/2/layout/IconLabelList"/>
    <dgm:cxn modelId="{E00D65A7-711A-4843-9134-C9A1C354CA46}" type="presParOf" srcId="{D09886F1-4CEA-419B-9A12-45F0B42C06B0}" destId="{9B083110-063A-400C-AF69-4F8987CE7921}" srcOrd="1" destOrd="0" presId="urn:microsoft.com/office/officeart/2018/2/layout/IconLabelList"/>
    <dgm:cxn modelId="{602CA252-40EC-4786-84C4-109F756302CC}" type="presParOf" srcId="{D09886F1-4CEA-419B-9A12-45F0B42C06B0}" destId="{3406A929-14B5-4D03-94FC-2327E8EDEB77}" srcOrd="2" destOrd="0" presId="urn:microsoft.com/office/officeart/2018/2/layout/IconLabelList"/>
    <dgm:cxn modelId="{E21F80F6-B394-4BE1-B838-CCBD2D78A0AA}" type="presParOf" srcId="{0797AA01-D21C-4233-B380-250EF1C5FF30}" destId="{02C5C950-841F-4C39-B96C-8AE6EAA8018C}" srcOrd="1" destOrd="0" presId="urn:microsoft.com/office/officeart/2018/2/layout/IconLabelList"/>
    <dgm:cxn modelId="{1D5C1A8F-995A-4293-9A80-D8F3D564B554}" type="presParOf" srcId="{0797AA01-D21C-4233-B380-250EF1C5FF30}" destId="{1FD4BBCA-7C00-4368-B64F-54C18194FB0D}" srcOrd="2" destOrd="0" presId="urn:microsoft.com/office/officeart/2018/2/layout/IconLabelList"/>
    <dgm:cxn modelId="{DA5BC03C-44F4-4E4B-A66A-3B129CEA5A91}" type="presParOf" srcId="{1FD4BBCA-7C00-4368-B64F-54C18194FB0D}" destId="{4F1A4161-6199-44B5-9D8A-6C137E755B92}" srcOrd="0" destOrd="0" presId="urn:microsoft.com/office/officeart/2018/2/layout/IconLabelList"/>
    <dgm:cxn modelId="{354E1221-7507-44AE-A482-40A08FEA14AB}" type="presParOf" srcId="{1FD4BBCA-7C00-4368-B64F-54C18194FB0D}" destId="{8C9FE1B2-F59C-4917-9C4E-ECBDFEC12223}" srcOrd="1" destOrd="0" presId="urn:microsoft.com/office/officeart/2018/2/layout/IconLabelList"/>
    <dgm:cxn modelId="{08DDB8B0-0380-431B-94FF-7594D55BE20E}" type="presParOf" srcId="{1FD4BBCA-7C00-4368-B64F-54C18194FB0D}" destId="{26100752-D207-423D-B291-2011CD52AADF}" srcOrd="2" destOrd="0" presId="urn:microsoft.com/office/officeart/2018/2/layout/IconLabelList"/>
    <dgm:cxn modelId="{B6CCFCF5-09B2-49F7-8187-0C503C567B44}" type="presParOf" srcId="{0797AA01-D21C-4233-B380-250EF1C5FF30}" destId="{AF0982B1-8491-4335-AC7B-0A9B3A479FBE}" srcOrd="3" destOrd="0" presId="urn:microsoft.com/office/officeart/2018/2/layout/IconLabelList"/>
    <dgm:cxn modelId="{D9832F53-6EE3-46C1-8F0C-66B9F1C0EB33}" type="presParOf" srcId="{0797AA01-D21C-4233-B380-250EF1C5FF30}" destId="{CA7CD832-43BC-4091-902E-05FCBB021B37}" srcOrd="4" destOrd="0" presId="urn:microsoft.com/office/officeart/2018/2/layout/IconLabelList"/>
    <dgm:cxn modelId="{E5FB8928-C742-4B5B-A1E2-B44E3C52DA7A}" type="presParOf" srcId="{CA7CD832-43BC-4091-902E-05FCBB021B37}" destId="{238F7199-20E9-4F6E-ABF1-A8A2A55C0B22}" srcOrd="0" destOrd="0" presId="urn:microsoft.com/office/officeart/2018/2/layout/IconLabelList"/>
    <dgm:cxn modelId="{0CF4084A-978D-4E9C-95D5-2A86DB5A19D5}" type="presParOf" srcId="{CA7CD832-43BC-4091-902E-05FCBB021B37}" destId="{EA29CB72-25D2-41BB-8162-D539282C3819}" srcOrd="1" destOrd="0" presId="urn:microsoft.com/office/officeart/2018/2/layout/IconLabelList"/>
    <dgm:cxn modelId="{55FD8AB6-4C93-4EBF-A45C-28F9854D0629}" type="presParOf" srcId="{CA7CD832-43BC-4091-902E-05FCBB021B37}" destId="{773F2097-CA50-42CE-98C4-558A9134AF8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C9187F-CF9E-4C0F-80BD-F2DD717B927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7710DBC-6A29-4B55-94B2-D2F517337615}">
      <dgm:prSet/>
      <dgm:spPr/>
      <dgm:t>
        <a:bodyPr/>
        <a:lstStyle/>
        <a:p>
          <a:r>
            <a:rPr lang="en-US"/>
            <a:t>Voice over Internet Protocol (VoIP) for calls</a:t>
          </a:r>
        </a:p>
      </dgm:t>
    </dgm:pt>
    <dgm:pt modelId="{39C838E0-5446-4200-BCAA-A4F9357F69FA}" type="parTrans" cxnId="{E7E82243-7D7F-4E3B-9464-BF3AAFD47E09}">
      <dgm:prSet/>
      <dgm:spPr/>
      <dgm:t>
        <a:bodyPr/>
        <a:lstStyle/>
        <a:p>
          <a:endParaRPr lang="en-US"/>
        </a:p>
      </dgm:t>
    </dgm:pt>
    <dgm:pt modelId="{7E3A9D29-DCEF-4DBB-BEB3-3AE175CDDDEC}" type="sibTrans" cxnId="{E7E82243-7D7F-4E3B-9464-BF3AAFD47E09}">
      <dgm:prSet/>
      <dgm:spPr/>
      <dgm:t>
        <a:bodyPr/>
        <a:lstStyle/>
        <a:p>
          <a:endParaRPr lang="en-US"/>
        </a:p>
      </dgm:t>
    </dgm:pt>
    <dgm:pt modelId="{5588E1B7-5877-460B-B110-CB58A4344D53}">
      <dgm:prSet/>
      <dgm:spPr/>
      <dgm:t>
        <a:bodyPr/>
        <a:lstStyle/>
        <a:p>
          <a:r>
            <a:rPr lang="en-US"/>
            <a:t>Web conferencing with live video/audio (Zoom, Teams)</a:t>
          </a:r>
        </a:p>
      </dgm:t>
    </dgm:pt>
    <dgm:pt modelId="{37B0157D-64AB-43D9-B750-975B8835053D}" type="parTrans" cxnId="{A550FEE5-161D-458D-B858-F7D7B684AE6A}">
      <dgm:prSet/>
      <dgm:spPr/>
      <dgm:t>
        <a:bodyPr/>
        <a:lstStyle/>
        <a:p>
          <a:endParaRPr lang="en-US"/>
        </a:p>
      </dgm:t>
    </dgm:pt>
    <dgm:pt modelId="{527754C0-DE18-44AD-BDB1-DAE5DDBFF608}" type="sibTrans" cxnId="{A550FEE5-161D-458D-B858-F7D7B684AE6A}">
      <dgm:prSet/>
      <dgm:spPr/>
      <dgm:t>
        <a:bodyPr/>
        <a:lstStyle/>
        <a:p>
          <a:endParaRPr lang="en-US"/>
        </a:p>
      </dgm:t>
    </dgm:pt>
    <dgm:pt modelId="{7483B893-D095-4843-B5C7-8E0DDA377730}">
      <dgm:prSet/>
      <dgm:spPr/>
      <dgm:t>
        <a:bodyPr/>
        <a:lstStyle/>
        <a:p>
          <a:r>
            <a:rPr lang="en-US"/>
            <a:t>Essentials: internet connection, compatible device</a:t>
          </a:r>
        </a:p>
      </dgm:t>
    </dgm:pt>
    <dgm:pt modelId="{82678D6F-8D33-47A7-AC34-DDCA4B50C3A8}" type="parTrans" cxnId="{F5C6057B-8D88-42EC-9C70-74CFAB6889EE}">
      <dgm:prSet/>
      <dgm:spPr/>
      <dgm:t>
        <a:bodyPr/>
        <a:lstStyle/>
        <a:p>
          <a:endParaRPr lang="en-US"/>
        </a:p>
      </dgm:t>
    </dgm:pt>
    <dgm:pt modelId="{E5E16C4C-C4AC-446F-90A3-4A54947BC28C}" type="sibTrans" cxnId="{F5C6057B-8D88-42EC-9C70-74CFAB6889EE}">
      <dgm:prSet/>
      <dgm:spPr/>
      <dgm:t>
        <a:bodyPr/>
        <a:lstStyle/>
        <a:p>
          <a:endParaRPr lang="en-US"/>
        </a:p>
      </dgm:t>
    </dgm:pt>
    <dgm:pt modelId="{A41DA817-290A-4A5B-96A1-F8B3157BA07B}">
      <dgm:prSet/>
      <dgm:spPr/>
      <dgm:t>
        <a:bodyPr/>
        <a:lstStyle/>
        <a:p>
          <a:r>
            <a:rPr lang="en-US"/>
            <a:t>Use cases: business, education, remote work</a:t>
          </a:r>
        </a:p>
      </dgm:t>
    </dgm:pt>
    <dgm:pt modelId="{B7BDA669-51AE-453F-8027-716ECB215917}" type="parTrans" cxnId="{EA2F47C8-E4C1-4357-937E-E187FDA6D381}">
      <dgm:prSet/>
      <dgm:spPr/>
      <dgm:t>
        <a:bodyPr/>
        <a:lstStyle/>
        <a:p>
          <a:endParaRPr lang="en-US"/>
        </a:p>
      </dgm:t>
    </dgm:pt>
    <dgm:pt modelId="{B4F34C10-1BCA-4922-BEF8-076E1738B30F}" type="sibTrans" cxnId="{EA2F47C8-E4C1-4357-937E-E187FDA6D381}">
      <dgm:prSet/>
      <dgm:spPr/>
      <dgm:t>
        <a:bodyPr/>
        <a:lstStyle/>
        <a:p>
          <a:endParaRPr lang="en-US"/>
        </a:p>
      </dgm:t>
    </dgm:pt>
    <dgm:pt modelId="{619C3519-7FC3-4817-9EA5-FED95F6EF675}" type="pres">
      <dgm:prSet presAssocID="{D7C9187F-CF9E-4C0F-80BD-F2DD717B9270}" presName="root" presStyleCnt="0">
        <dgm:presLayoutVars>
          <dgm:dir/>
          <dgm:resizeHandles val="exact"/>
        </dgm:presLayoutVars>
      </dgm:prSet>
      <dgm:spPr/>
    </dgm:pt>
    <dgm:pt modelId="{9BCCD768-D148-4F06-BDD9-8FB4CA7DBC21}" type="pres">
      <dgm:prSet presAssocID="{57710DBC-6A29-4B55-94B2-D2F517337615}" presName="compNode" presStyleCnt="0"/>
      <dgm:spPr/>
    </dgm:pt>
    <dgm:pt modelId="{7AF64F4D-B568-4891-A1F4-008E554F12B6}" type="pres">
      <dgm:prSet presAssocID="{57710DBC-6A29-4B55-94B2-D2F517337615}" presName="bgRect" presStyleLbl="bgShp" presStyleIdx="0" presStyleCnt="4"/>
      <dgm:spPr/>
    </dgm:pt>
    <dgm:pt modelId="{6D19DD02-9A69-4ED9-BC75-B5C036E32F44}" type="pres">
      <dgm:prSet presAssocID="{57710DBC-6A29-4B55-94B2-D2F51733761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DB18E0AE-C5B1-4AC9-B56E-A2258F62ACFB}" type="pres">
      <dgm:prSet presAssocID="{57710DBC-6A29-4B55-94B2-D2F517337615}" presName="spaceRect" presStyleCnt="0"/>
      <dgm:spPr/>
    </dgm:pt>
    <dgm:pt modelId="{3FA03181-24FE-492E-BA27-E7D18A68B3C0}" type="pres">
      <dgm:prSet presAssocID="{57710DBC-6A29-4B55-94B2-D2F517337615}" presName="parTx" presStyleLbl="revTx" presStyleIdx="0" presStyleCnt="4">
        <dgm:presLayoutVars>
          <dgm:chMax val="0"/>
          <dgm:chPref val="0"/>
        </dgm:presLayoutVars>
      </dgm:prSet>
      <dgm:spPr/>
    </dgm:pt>
    <dgm:pt modelId="{F39F6F48-0AB7-4878-A853-AAC182FEB371}" type="pres">
      <dgm:prSet presAssocID="{7E3A9D29-DCEF-4DBB-BEB3-3AE175CDDDEC}" presName="sibTrans" presStyleCnt="0"/>
      <dgm:spPr/>
    </dgm:pt>
    <dgm:pt modelId="{D85803B7-00A7-4427-8C04-8EBB6ECC415C}" type="pres">
      <dgm:prSet presAssocID="{5588E1B7-5877-460B-B110-CB58A4344D53}" presName="compNode" presStyleCnt="0"/>
      <dgm:spPr/>
    </dgm:pt>
    <dgm:pt modelId="{5C62E5B1-3A5D-4D1D-B014-E4520BA69AB8}" type="pres">
      <dgm:prSet presAssocID="{5588E1B7-5877-460B-B110-CB58A4344D53}" presName="bgRect" presStyleLbl="bgShp" presStyleIdx="1" presStyleCnt="4"/>
      <dgm:spPr/>
    </dgm:pt>
    <dgm:pt modelId="{23752EF2-4FB2-40BA-B9D0-D70FED7A2A05}" type="pres">
      <dgm:prSet presAssocID="{5588E1B7-5877-460B-B110-CB58A4344D5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oom In"/>
        </a:ext>
      </dgm:extLst>
    </dgm:pt>
    <dgm:pt modelId="{CE5F7D1B-0167-4EBA-8D59-269B57751956}" type="pres">
      <dgm:prSet presAssocID="{5588E1B7-5877-460B-B110-CB58A4344D53}" presName="spaceRect" presStyleCnt="0"/>
      <dgm:spPr/>
    </dgm:pt>
    <dgm:pt modelId="{E166A9AE-438A-40F5-B266-FCD8D8B68169}" type="pres">
      <dgm:prSet presAssocID="{5588E1B7-5877-460B-B110-CB58A4344D53}" presName="parTx" presStyleLbl="revTx" presStyleIdx="1" presStyleCnt="4">
        <dgm:presLayoutVars>
          <dgm:chMax val="0"/>
          <dgm:chPref val="0"/>
        </dgm:presLayoutVars>
      </dgm:prSet>
      <dgm:spPr/>
    </dgm:pt>
    <dgm:pt modelId="{03135DEB-D22D-4D47-B5D7-249EDA3C9E2D}" type="pres">
      <dgm:prSet presAssocID="{527754C0-DE18-44AD-BDB1-DAE5DDBFF608}" presName="sibTrans" presStyleCnt="0"/>
      <dgm:spPr/>
    </dgm:pt>
    <dgm:pt modelId="{E3C8207D-626A-4410-A613-82B57E2985C0}" type="pres">
      <dgm:prSet presAssocID="{7483B893-D095-4843-B5C7-8E0DDA377730}" presName="compNode" presStyleCnt="0"/>
      <dgm:spPr/>
    </dgm:pt>
    <dgm:pt modelId="{7D96ED56-F1AD-45DF-AB75-F9EBE8E41B31}" type="pres">
      <dgm:prSet presAssocID="{7483B893-D095-4843-B5C7-8E0DDA377730}" presName="bgRect" presStyleLbl="bgShp" presStyleIdx="2" presStyleCnt="4"/>
      <dgm:spPr/>
    </dgm:pt>
    <dgm:pt modelId="{A8E9A2B3-5E67-496C-BD17-871D36DB1AF8}" type="pres">
      <dgm:prSet presAssocID="{7483B893-D095-4843-B5C7-8E0DDA37773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"/>
        </a:ext>
      </dgm:extLst>
    </dgm:pt>
    <dgm:pt modelId="{025178DD-CE1E-42EF-96DF-F4A7A245AE44}" type="pres">
      <dgm:prSet presAssocID="{7483B893-D095-4843-B5C7-8E0DDA377730}" presName="spaceRect" presStyleCnt="0"/>
      <dgm:spPr/>
    </dgm:pt>
    <dgm:pt modelId="{5C7E5236-456E-4D34-9840-ACF99EB85929}" type="pres">
      <dgm:prSet presAssocID="{7483B893-D095-4843-B5C7-8E0DDA377730}" presName="parTx" presStyleLbl="revTx" presStyleIdx="2" presStyleCnt="4">
        <dgm:presLayoutVars>
          <dgm:chMax val="0"/>
          <dgm:chPref val="0"/>
        </dgm:presLayoutVars>
      </dgm:prSet>
      <dgm:spPr/>
    </dgm:pt>
    <dgm:pt modelId="{0A9135AB-DE38-4E02-8B24-162C68A9DA2E}" type="pres">
      <dgm:prSet presAssocID="{E5E16C4C-C4AC-446F-90A3-4A54947BC28C}" presName="sibTrans" presStyleCnt="0"/>
      <dgm:spPr/>
    </dgm:pt>
    <dgm:pt modelId="{FDD148ED-C536-4C4B-B26D-BAA8E9656799}" type="pres">
      <dgm:prSet presAssocID="{A41DA817-290A-4A5B-96A1-F8B3157BA07B}" presName="compNode" presStyleCnt="0"/>
      <dgm:spPr/>
    </dgm:pt>
    <dgm:pt modelId="{D6B104CF-866A-49C1-B895-41FB5919B676}" type="pres">
      <dgm:prSet presAssocID="{A41DA817-290A-4A5B-96A1-F8B3157BA07B}" presName="bgRect" presStyleLbl="bgShp" presStyleIdx="3" presStyleCnt="4"/>
      <dgm:spPr/>
    </dgm:pt>
    <dgm:pt modelId="{98F72D98-4C95-4508-ACA5-6649E555A14E}" type="pres">
      <dgm:prSet presAssocID="{A41DA817-290A-4A5B-96A1-F8B3157BA07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mote control"/>
        </a:ext>
      </dgm:extLst>
    </dgm:pt>
    <dgm:pt modelId="{FE3C6AC0-8CB6-4EBD-A1C4-1EDCD4C8CB29}" type="pres">
      <dgm:prSet presAssocID="{A41DA817-290A-4A5B-96A1-F8B3157BA07B}" presName="spaceRect" presStyleCnt="0"/>
      <dgm:spPr/>
    </dgm:pt>
    <dgm:pt modelId="{C8A69651-4526-430F-B638-82DA76368260}" type="pres">
      <dgm:prSet presAssocID="{A41DA817-290A-4A5B-96A1-F8B3157BA07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7E82243-7D7F-4E3B-9464-BF3AAFD47E09}" srcId="{D7C9187F-CF9E-4C0F-80BD-F2DD717B9270}" destId="{57710DBC-6A29-4B55-94B2-D2F517337615}" srcOrd="0" destOrd="0" parTransId="{39C838E0-5446-4200-BCAA-A4F9357F69FA}" sibTransId="{7E3A9D29-DCEF-4DBB-BEB3-3AE175CDDDEC}"/>
    <dgm:cxn modelId="{F5C6057B-8D88-42EC-9C70-74CFAB6889EE}" srcId="{D7C9187F-CF9E-4C0F-80BD-F2DD717B9270}" destId="{7483B893-D095-4843-B5C7-8E0DDA377730}" srcOrd="2" destOrd="0" parTransId="{82678D6F-8D33-47A7-AC34-DDCA4B50C3A8}" sibTransId="{E5E16C4C-C4AC-446F-90A3-4A54947BC28C}"/>
    <dgm:cxn modelId="{BB084A7F-7654-41A1-B500-FE3DE5F6E4ED}" type="presOf" srcId="{57710DBC-6A29-4B55-94B2-D2F517337615}" destId="{3FA03181-24FE-492E-BA27-E7D18A68B3C0}" srcOrd="0" destOrd="0" presId="urn:microsoft.com/office/officeart/2018/2/layout/IconVerticalSolidList"/>
    <dgm:cxn modelId="{D49700C7-7669-46DC-95B3-F4F9FCAD38C0}" type="presOf" srcId="{D7C9187F-CF9E-4C0F-80BD-F2DD717B9270}" destId="{619C3519-7FC3-4817-9EA5-FED95F6EF675}" srcOrd="0" destOrd="0" presId="urn:microsoft.com/office/officeart/2018/2/layout/IconVerticalSolidList"/>
    <dgm:cxn modelId="{EA2F47C8-E4C1-4357-937E-E187FDA6D381}" srcId="{D7C9187F-CF9E-4C0F-80BD-F2DD717B9270}" destId="{A41DA817-290A-4A5B-96A1-F8B3157BA07B}" srcOrd="3" destOrd="0" parTransId="{B7BDA669-51AE-453F-8027-716ECB215917}" sibTransId="{B4F34C10-1BCA-4922-BEF8-076E1738B30F}"/>
    <dgm:cxn modelId="{A550FEE5-161D-458D-B858-F7D7B684AE6A}" srcId="{D7C9187F-CF9E-4C0F-80BD-F2DD717B9270}" destId="{5588E1B7-5877-460B-B110-CB58A4344D53}" srcOrd="1" destOrd="0" parTransId="{37B0157D-64AB-43D9-B750-975B8835053D}" sibTransId="{527754C0-DE18-44AD-BDB1-DAE5DDBFF608}"/>
    <dgm:cxn modelId="{7D43E6EA-8207-484A-B2C2-BF0D1B7B8881}" type="presOf" srcId="{A41DA817-290A-4A5B-96A1-F8B3157BA07B}" destId="{C8A69651-4526-430F-B638-82DA76368260}" srcOrd="0" destOrd="0" presId="urn:microsoft.com/office/officeart/2018/2/layout/IconVerticalSolidList"/>
    <dgm:cxn modelId="{698D0DF8-985A-40DF-BB3B-DB722CEA3A37}" type="presOf" srcId="{7483B893-D095-4843-B5C7-8E0DDA377730}" destId="{5C7E5236-456E-4D34-9840-ACF99EB85929}" srcOrd="0" destOrd="0" presId="urn:microsoft.com/office/officeart/2018/2/layout/IconVerticalSolidList"/>
    <dgm:cxn modelId="{32E394FD-B325-4668-B0B5-CDAE78BF8B1D}" type="presOf" srcId="{5588E1B7-5877-460B-B110-CB58A4344D53}" destId="{E166A9AE-438A-40F5-B266-FCD8D8B68169}" srcOrd="0" destOrd="0" presId="urn:microsoft.com/office/officeart/2018/2/layout/IconVerticalSolidList"/>
    <dgm:cxn modelId="{E7B3C2EA-988A-4FF4-A92F-963C745021F7}" type="presParOf" srcId="{619C3519-7FC3-4817-9EA5-FED95F6EF675}" destId="{9BCCD768-D148-4F06-BDD9-8FB4CA7DBC21}" srcOrd="0" destOrd="0" presId="urn:microsoft.com/office/officeart/2018/2/layout/IconVerticalSolidList"/>
    <dgm:cxn modelId="{F61B2469-85F7-47A4-A530-BB179B8EC28E}" type="presParOf" srcId="{9BCCD768-D148-4F06-BDD9-8FB4CA7DBC21}" destId="{7AF64F4D-B568-4891-A1F4-008E554F12B6}" srcOrd="0" destOrd="0" presId="urn:microsoft.com/office/officeart/2018/2/layout/IconVerticalSolidList"/>
    <dgm:cxn modelId="{2F0DEB61-6EB7-411C-8037-31FC5E0397DC}" type="presParOf" srcId="{9BCCD768-D148-4F06-BDD9-8FB4CA7DBC21}" destId="{6D19DD02-9A69-4ED9-BC75-B5C036E32F44}" srcOrd="1" destOrd="0" presId="urn:microsoft.com/office/officeart/2018/2/layout/IconVerticalSolidList"/>
    <dgm:cxn modelId="{5B73D48F-AFA6-41DD-9D7B-8A0F6767E48B}" type="presParOf" srcId="{9BCCD768-D148-4F06-BDD9-8FB4CA7DBC21}" destId="{DB18E0AE-C5B1-4AC9-B56E-A2258F62ACFB}" srcOrd="2" destOrd="0" presId="urn:microsoft.com/office/officeart/2018/2/layout/IconVerticalSolidList"/>
    <dgm:cxn modelId="{E708BA50-A5B1-447A-8C4C-C92D6D298A5D}" type="presParOf" srcId="{9BCCD768-D148-4F06-BDD9-8FB4CA7DBC21}" destId="{3FA03181-24FE-492E-BA27-E7D18A68B3C0}" srcOrd="3" destOrd="0" presId="urn:microsoft.com/office/officeart/2018/2/layout/IconVerticalSolidList"/>
    <dgm:cxn modelId="{782FB6B6-A69A-4213-BF02-FE287C821B86}" type="presParOf" srcId="{619C3519-7FC3-4817-9EA5-FED95F6EF675}" destId="{F39F6F48-0AB7-4878-A853-AAC182FEB371}" srcOrd="1" destOrd="0" presId="urn:microsoft.com/office/officeart/2018/2/layout/IconVerticalSolidList"/>
    <dgm:cxn modelId="{27BBECB8-9EB7-4861-A28B-29CD38367AE6}" type="presParOf" srcId="{619C3519-7FC3-4817-9EA5-FED95F6EF675}" destId="{D85803B7-00A7-4427-8C04-8EBB6ECC415C}" srcOrd="2" destOrd="0" presId="urn:microsoft.com/office/officeart/2018/2/layout/IconVerticalSolidList"/>
    <dgm:cxn modelId="{2523C9B9-47E8-4020-859F-D047471D1490}" type="presParOf" srcId="{D85803B7-00A7-4427-8C04-8EBB6ECC415C}" destId="{5C62E5B1-3A5D-4D1D-B014-E4520BA69AB8}" srcOrd="0" destOrd="0" presId="urn:microsoft.com/office/officeart/2018/2/layout/IconVerticalSolidList"/>
    <dgm:cxn modelId="{7B2728B9-A584-4BB9-9F30-56C19C514A10}" type="presParOf" srcId="{D85803B7-00A7-4427-8C04-8EBB6ECC415C}" destId="{23752EF2-4FB2-40BA-B9D0-D70FED7A2A05}" srcOrd="1" destOrd="0" presId="urn:microsoft.com/office/officeart/2018/2/layout/IconVerticalSolidList"/>
    <dgm:cxn modelId="{27423D37-FC73-4960-9DA0-E4FCCD6F9F9F}" type="presParOf" srcId="{D85803B7-00A7-4427-8C04-8EBB6ECC415C}" destId="{CE5F7D1B-0167-4EBA-8D59-269B57751956}" srcOrd="2" destOrd="0" presId="urn:microsoft.com/office/officeart/2018/2/layout/IconVerticalSolidList"/>
    <dgm:cxn modelId="{B7A02664-C97B-4EDA-9437-F0906B5D3EB0}" type="presParOf" srcId="{D85803B7-00A7-4427-8C04-8EBB6ECC415C}" destId="{E166A9AE-438A-40F5-B266-FCD8D8B68169}" srcOrd="3" destOrd="0" presId="urn:microsoft.com/office/officeart/2018/2/layout/IconVerticalSolidList"/>
    <dgm:cxn modelId="{1FA653AA-E355-43D0-BDDC-5F888E56010A}" type="presParOf" srcId="{619C3519-7FC3-4817-9EA5-FED95F6EF675}" destId="{03135DEB-D22D-4D47-B5D7-249EDA3C9E2D}" srcOrd="3" destOrd="0" presId="urn:microsoft.com/office/officeart/2018/2/layout/IconVerticalSolidList"/>
    <dgm:cxn modelId="{84B26CCD-DF26-46E8-9AF4-185BDC40AAA5}" type="presParOf" srcId="{619C3519-7FC3-4817-9EA5-FED95F6EF675}" destId="{E3C8207D-626A-4410-A613-82B57E2985C0}" srcOrd="4" destOrd="0" presId="urn:microsoft.com/office/officeart/2018/2/layout/IconVerticalSolidList"/>
    <dgm:cxn modelId="{F32D61D5-4EE0-4FF7-9961-B6B954864140}" type="presParOf" srcId="{E3C8207D-626A-4410-A613-82B57E2985C0}" destId="{7D96ED56-F1AD-45DF-AB75-F9EBE8E41B31}" srcOrd="0" destOrd="0" presId="urn:microsoft.com/office/officeart/2018/2/layout/IconVerticalSolidList"/>
    <dgm:cxn modelId="{48E7E9A8-3E9D-48DC-B194-BA1FEBEB06B0}" type="presParOf" srcId="{E3C8207D-626A-4410-A613-82B57E2985C0}" destId="{A8E9A2B3-5E67-496C-BD17-871D36DB1AF8}" srcOrd="1" destOrd="0" presId="urn:microsoft.com/office/officeart/2018/2/layout/IconVerticalSolidList"/>
    <dgm:cxn modelId="{2871D1C2-5D72-4420-97B4-CDD44092E5D7}" type="presParOf" srcId="{E3C8207D-626A-4410-A613-82B57E2985C0}" destId="{025178DD-CE1E-42EF-96DF-F4A7A245AE44}" srcOrd="2" destOrd="0" presId="urn:microsoft.com/office/officeart/2018/2/layout/IconVerticalSolidList"/>
    <dgm:cxn modelId="{9CED6062-F11E-407E-B02A-D8AF7B7A8CAB}" type="presParOf" srcId="{E3C8207D-626A-4410-A613-82B57E2985C0}" destId="{5C7E5236-456E-4D34-9840-ACF99EB85929}" srcOrd="3" destOrd="0" presId="urn:microsoft.com/office/officeart/2018/2/layout/IconVerticalSolidList"/>
    <dgm:cxn modelId="{8E85BE0B-3C71-45CF-AA15-12A7C8F0188E}" type="presParOf" srcId="{619C3519-7FC3-4817-9EA5-FED95F6EF675}" destId="{0A9135AB-DE38-4E02-8B24-162C68A9DA2E}" srcOrd="5" destOrd="0" presId="urn:microsoft.com/office/officeart/2018/2/layout/IconVerticalSolidList"/>
    <dgm:cxn modelId="{9902CC42-2CA9-458B-928D-582567EE00B9}" type="presParOf" srcId="{619C3519-7FC3-4817-9EA5-FED95F6EF675}" destId="{FDD148ED-C536-4C4B-B26D-BAA8E9656799}" srcOrd="6" destOrd="0" presId="urn:microsoft.com/office/officeart/2018/2/layout/IconVerticalSolidList"/>
    <dgm:cxn modelId="{CDC34AC2-8A19-4155-AE90-42FF69746398}" type="presParOf" srcId="{FDD148ED-C536-4C4B-B26D-BAA8E9656799}" destId="{D6B104CF-866A-49C1-B895-41FB5919B676}" srcOrd="0" destOrd="0" presId="urn:microsoft.com/office/officeart/2018/2/layout/IconVerticalSolidList"/>
    <dgm:cxn modelId="{24D3B110-55E6-4DED-AF10-B0E7AB9D5C1D}" type="presParOf" srcId="{FDD148ED-C536-4C4B-B26D-BAA8E9656799}" destId="{98F72D98-4C95-4508-ACA5-6649E555A14E}" srcOrd="1" destOrd="0" presId="urn:microsoft.com/office/officeart/2018/2/layout/IconVerticalSolidList"/>
    <dgm:cxn modelId="{DA605201-A1B3-49DC-A497-B7F5DCB0944C}" type="presParOf" srcId="{FDD148ED-C536-4C4B-B26D-BAA8E9656799}" destId="{FE3C6AC0-8CB6-4EBD-A1C4-1EDCD4C8CB29}" srcOrd="2" destOrd="0" presId="urn:microsoft.com/office/officeart/2018/2/layout/IconVerticalSolidList"/>
    <dgm:cxn modelId="{EE06F79A-E4AE-4916-84C4-05B9A3D1116E}" type="presParOf" srcId="{FDD148ED-C536-4C4B-B26D-BAA8E9656799}" destId="{C8A69651-4526-430F-B638-82DA7636826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FC12C-066E-48C5-A07C-A4F8AFCC74BF}">
      <dsp:nvSpPr>
        <dsp:cNvPr id="0" name=""/>
        <dsp:cNvSpPr/>
      </dsp:nvSpPr>
      <dsp:spPr>
        <a:xfrm>
          <a:off x="880822" y="602250"/>
          <a:ext cx="1435205" cy="14352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06A929-14B5-4D03-94FC-2327E8EDEB77}">
      <dsp:nvSpPr>
        <dsp:cNvPr id="0" name=""/>
        <dsp:cNvSpPr/>
      </dsp:nvSpPr>
      <dsp:spPr>
        <a:xfrm>
          <a:off x="3752" y="2417899"/>
          <a:ext cx="318934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Need for compression: faster uploads/downloads, storage savings</a:t>
          </a:r>
        </a:p>
      </dsp:txBody>
      <dsp:txXfrm>
        <a:off x="3752" y="2417899"/>
        <a:ext cx="3189345" cy="720000"/>
      </dsp:txXfrm>
    </dsp:sp>
    <dsp:sp modelId="{4F1A4161-6199-44B5-9D8A-6C137E755B92}">
      <dsp:nvSpPr>
        <dsp:cNvPr id="0" name=""/>
        <dsp:cNvSpPr/>
      </dsp:nvSpPr>
      <dsp:spPr>
        <a:xfrm>
          <a:off x="4628303" y="602250"/>
          <a:ext cx="1435205" cy="14352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00752-D207-423D-B291-2011CD52AADF}">
      <dsp:nvSpPr>
        <dsp:cNvPr id="0" name=""/>
        <dsp:cNvSpPr/>
      </dsp:nvSpPr>
      <dsp:spPr>
        <a:xfrm>
          <a:off x="3751233" y="2417899"/>
          <a:ext cx="318934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Compression methods: zipping, archiving, encryption options</a:t>
          </a:r>
        </a:p>
      </dsp:txBody>
      <dsp:txXfrm>
        <a:off x="3751233" y="2417899"/>
        <a:ext cx="3189345" cy="720000"/>
      </dsp:txXfrm>
    </dsp:sp>
    <dsp:sp modelId="{238F7199-20E9-4F6E-ABF1-A8A2A55C0B22}">
      <dsp:nvSpPr>
        <dsp:cNvPr id="0" name=""/>
        <dsp:cNvSpPr/>
      </dsp:nvSpPr>
      <dsp:spPr>
        <a:xfrm>
          <a:off x="8375784" y="602250"/>
          <a:ext cx="1435205" cy="14352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3F2097-CA50-42CE-98C4-558A9134AF89}">
      <dsp:nvSpPr>
        <dsp:cNvPr id="0" name=""/>
        <dsp:cNvSpPr/>
      </dsp:nvSpPr>
      <dsp:spPr>
        <a:xfrm>
          <a:off x="7498714" y="2417899"/>
          <a:ext cx="318934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Steps: select files, apply .zip, upload/download, expand after transfer</a:t>
          </a:r>
        </a:p>
      </dsp:txBody>
      <dsp:txXfrm>
        <a:off x="7498714" y="2417899"/>
        <a:ext cx="3189345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64F4D-B568-4891-A1F4-008E554F12B6}">
      <dsp:nvSpPr>
        <dsp:cNvPr id="0" name=""/>
        <dsp:cNvSpPr/>
      </dsp:nvSpPr>
      <dsp:spPr>
        <a:xfrm>
          <a:off x="0" y="2245"/>
          <a:ext cx="5715000" cy="11380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19DD02-9A69-4ED9-BC75-B5C036E32F44}">
      <dsp:nvSpPr>
        <dsp:cNvPr id="0" name=""/>
        <dsp:cNvSpPr/>
      </dsp:nvSpPr>
      <dsp:spPr>
        <a:xfrm>
          <a:off x="344258" y="258305"/>
          <a:ext cx="625924" cy="6259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03181-24FE-492E-BA27-E7D18A68B3C0}">
      <dsp:nvSpPr>
        <dsp:cNvPr id="0" name=""/>
        <dsp:cNvSpPr/>
      </dsp:nvSpPr>
      <dsp:spPr>
        <a:xfrm>
          <a:off x="1314440" y="2245"/>
          <a:ext cx="4400559" cy="113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443" tIns="120443" rIns="120443" bIns="12044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Voice over Internet Protocol (VoIP) for calls</a:t>
          </a:r>
        </a:p>
      </dsp:txBody>
      <dsp:txXfrm>
        <a:off x="1314440" y="2245"/>
        <a:ext cx="4400559" cy="1138044"/>
      </dsp:txXfrm>
    </dsp:sp>
    <dsp:sp modelId="{5C62E5B1-3A5D-4D1D-B014-E4520BA69AB8}">
      <dsp:nvSpPr>
        <dsp:cNvPr id="0" name=""/>
        <dsp:cNvSpPr/>
      </dsp:nvSpPr>
      <dsp:spPr>
        <a:xfrm>
          <a:off x="0" y="1424800"/>
          <a:ext cx="5715000" cy="11380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52EF2-4FB2-40BA-B9D0-D70FED7A2A05}">
      <dsp:nvSpPr>
        <dsp:cNvPr id="0" name=""/>
        <dsp:cNvSpPr/>
      </dsp:nvSpPr>
      <dsp:spPr>
        <a:xfrm>
          <a:off x="344258" y="1680860"/>
          <a:ext cx="625924" cy="6259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6A9AE-438A-40F5-B266-FCD8D8B68169}">
      <dsp:nvSpPr>
        <dsp:cNvPr id="0" name=""/>
        <dsp:cNvSpPr/>
      </dsp:nvSpPr>
      <dsp:spPr>
        <a:xfrm>
          <a:off x="1314440" y="1424800"/>
          <a:ext cx="4400559" cy="113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443" tIns="120443" rIns="120443" bIns="12044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Web conferencing with live video/audio (Zoom, Teams)</a:t>
          </a:r>
        </a:p>
      </dsp:txBody>
      <dsp:txXfrm>
        <a:off x="1314440" y="1424800"/>
        <a:ext cx="4400559" cy="1138044"/>
      </dsp:txXfrm>
    </dsp:sp>
    <dsp:sp modelId="{7D96ED56-F1AD-45DF-AB75-F9EBE8E41B31}">
      <dsp:nvSpPr>
        <dsp:cNvPr id="0" name=""/>
        <dsp:cNvSpPr/>
      </dsp:nvSpPr>
      <dsp:spPr>
        <a:xfrm>
          <a:off x="0" y="2847355"/>
          <a:ext cx="5715000" cy="11380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E9A2B3-5E67-496C-BD17-871D36DB1AF8}">
      <dsp:nvSpPr>
        <dsp:cNvPr id="0" name=""/>
        <dsp:cNvSpPr/>
      </dsp:nvSpPr>
      <dsp:spPr>
        <a:xfrm>
          <a:off x="344258" y="3103415"/>
          <a:ext cx="625924" cy="6259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E5236-456E-4D34-9840-ACF99EB85929}">
      <dsp:nvSpPr>
        <dsp:cNvPr id="0" name=""/>
        <dsp:cNvSpPr/>
      </dsp:nvSpPr>
      <dsp:spPr>
        <a:xfrm>
          <a:off x="1314440" y="2847355"/>
          <a:ext cx="4400559" cy="113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443" tIns="120443" rIns="120443" bIns="12044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Essentials: internet connection, compatible device</a:t>
          </a:r>
        </a:p>
      </dsp:txBody>
      <dsp:txXfrm>
        <a:off x="1314440" y="2847355"/>
        <a:ext cx="4400559" cy="1138044"/>
      </dsp:txXfrm>
    </dsp:sp>
    <dsp:sp modelId="{D6B104CF-866A-49C1-B895-41FB5919B676}">
      <dsp:nvSpPr>
        <dsp:cNvPr id="0" name=""/>
        <dsp:cNvSpPr/>
      </dsp:nvSpPr>
      <dsp:spPr>
        <a:xfrm>
          <a:off x="0" y="4269910"/>
          <a:ext cx="5715000" cy="11380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72D98-4C95-4508-ACA5-6649E555A14E}">
      <dsp:nvSpPr>
        <dsp:cNvPr id="0" name=""/>
        <dsp:cNvSpPr/>
      </dsp:nvSpPr>
      <dsp:spPr>
        <a:xfrm>
          <a:off x="344258" y="4525970"/>
          <a:ext cx="625924" cy="6259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A69651-4526-430F-B638-82DA76368260}">
      <dsp:nvSpPr>
        <dsp:cNvPr id="0" name=""/>
        <dsp:cNvSpPr/>
      </dsp:nvSpPr>
      <dsp:spPr>
        <a:xfrm>
          <a:off x="1314440" y="4269910"/>
          <a:ext cx="4400559" cy="113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443" tIns="120443" rIns="120443" bIns="12044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Use cases: business, education, remote work</a:t>
          </a:r>
        </a:p>
      </dsp:txBody>
      <dsp:txXfrm>
        <a:off x="1314440" y="4269910"/>
        <a:ext cx="4400559" cy="1138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F027C-510D-42AC-B8A1-244B44EC4DF1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AEC62-8A5F-48E5-9BD5-5C759C54CE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250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AEC62-8A5F-48E5-9BD5-5C759C54CE5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37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0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4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3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5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4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0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3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4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5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6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91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1" r:id="rId6"/>
    <p:sldLayoutId id="2147483697" r:id="rId7"/>
    <p:sldLayoutId id="2147483698" r:id="rId8"/>
    <p:sldLayoutId id="2147483699" r:id="rId9"/>
    <p:sldLayoutId id="2147483700" r:id="rId10"/>
    <p:sldLayoutId id="214748370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5D67320-FCFD-4931-AAF7-C6C853329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332" y="1263555"/>
            <a:ext cx="3620882" cy="36403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dirty="0"/>
              <a:t> </a:t>
            </a:r>
            <a:r>
              <a:rPr lang="en-US" sz="3400" b="1" dirty="0"/>
              <a:t>Investigate online services and online communication L2 Task 2</a:t>
            </a:r>
            <a:endParaRPr lang="en-US" sz="3400" dirty="0"/>
          </a:p>
          <a:p>
            <a:pPr algn="ctr">
              <a:lnSpc>
                <a:spcPct val="90000"/>
              </a:lnSpc>
            </a:pPr>
            <a:endParaRPr lang="en-US" sz="3400" dirty="0"/>
          </a:p>
          <a:p>
            <a:pPr algn="ctr">
              <a:lnSpc>
                <a:spcPct val="90000"/>
              </a:lnSpc>
            </a:pPr>
            <a:endParaRPr lang="en-US" sz="340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Network connection abstract against a white background">
            <a:extLst>
              <a:ext uri="{FF2B5EF4-FFF2-40B4-BE49-F238E27FC236}">
                <a16:creationId xmlns:a16="http://schemas.microsoft.com/office/drawing/2014/main" id="{BCEEF86F-F4E9-268B-323F-E508ED192E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8793" b="-1"/>
          <a:stretch>
            <a:fillRect/>
          </a:stretch>
        </p:blipFill>
        <p:spPr>
          <a:xfrm>
            <a:off x="4876158" y="10"/>
            <a:ext cx="731584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8FB65-AC25-587E-4143-8BEB15E8B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5195889" cy="1316736"/>
          </a:xfrm>
        </p:spPr>
        <p:txBody>
          <a:bodyPr>
            <a:normAutofit/>
          </a:bodyPr>
          <a:lstStyle/>
          <a:p>
            <a:r>
              <a:rPr lang="en-US" dirty="0"/>
              <a:t>ubiquitous Computing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B951FD-94F7-E138-3EC2-A66A551D9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40665-1776-48AC-6CF6-14D320284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231136"/>
            <a:ext cx="5195889" cy="39319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Everyday objects with embedded processors (smart fridges, watches)</a:t>
            </a:r>
          </a:p>
          <a:p>
            <a:pPr>
              <a:lnSpc>
                <a:spcPct val="100000"/>
              </a:lnSpc>
            </a:pPr>
            <a:r>
              <a:rPr lang="en-US" dirty="0"/>
              <a:t>Radio Frequency Identification (RFID) chips in retail: track products, inventory automation</a:t>
            </a:r>
          </a:p>
          <a:p>
            <a:pPr>
              <a:lnSpc>
                <a:spcPct val="100000"/>
              </a:lnSpc>
            </a:pPr>
            <a:r>
              <a:rPr lang="en-US" dirty="0"/>
              <a:t>Benefits: efficient stock management, loss prevention</a:t>
            </a:r>
          </a:p>
          <a:p>
            <a:pPr>
              <a:lnSpc>
                <a:spcPct val="100000"/>
              </a:lnSpc>
            </a:pPr>
            <a:r>
              <a:rPr lang="en-US" dirty="0"/>
              <a:t>Ubiquitous computing for automation and convenience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5" name="Picture 4" descr="Glowing circuit board">
            <a:extLst>
              <a:ext uri="{FF2B5EF4-FFF2-40B4-BE49-F238E27FC236}">
                <a16:creationId xmlns:a16="http://schemas.microsoft.com/office/drawing/2014/main" id="{FA955D39-41DB-8B06-47DE-9CF98E7F63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597" r="6312" b="-3"/>
          <a:stretch>
            <a:fillRect/>
          </a:stretch>
        </p:blipFill>
        <p:spPr>
          <a:xfrm>
            <a:off x="6420752" y="-1"/>
            <a:ext cx="57712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00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300DC-B86F-80F3-16FF-8C496686E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09637"/>
            <a:ext cx="4800600" cy="1307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Investigate Online Services &amp; Communication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6451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8F3DD30-96EE-616B-4AA8-B34022D92CDD}"/>
              </a:ext>
            </a:extLst>
          </p:cNvPr>
          <p:cNvSpPr txBox="1"/>
          <p:nvPr/>
        </p:nvSpPr>
        <p:spPr>
          <a:xfrm>
            <a:off x="704089" y="2221992"/>
            <a:ext cx="4800600" cy="373989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Overview of online services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The importance of online communication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Types of online services: email, web hosting, storage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Benefits of online communication platforms (global reach, accessibility)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Examples: Google Drive, Dropbox, Microsoft 365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46451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Person holding mouse">
            <a:extLst>
              <a:ext uri="{FF2B5EF4-FFF2-40B4-BE49-F238E27FC236}">
                <a16:creationId xmlns:a16="http://schemas.microsoft.com/office/drawing/2014/main" id="{41377E01-7BB5-8183-13D2-722E2A3A1E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569" r="19601" b="-1"/>
          <a:stretch>
            <a:fillRect/>
          </a:stretch>
        </p:blipFill>
        <p:spPr>
          <a:xfrm>
            <a:off x="6147816" y="10"/>
            <a:ext cx="6044184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85512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9F167-AF4F-6294-22D1-FA0206D6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15561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File Compression Online</a:t>
            </a:r>
          </a:p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D0195E-7F27-4D06-9427-0C121D721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D74C2FC-3228-4FC1-B97B-87AD35508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57E8A427-C81E-E351-7759-E1C3F0722B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158644"/>
              </p:ext>
            </p:extLst>
          </p:nvPr>
        </p:nvGraphicFramePr>
        <p:xfrm>
          <a:off x="995363" y="2203450"/>
          <a:ext cx="10691812" cy="37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2907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EEF9F-CC10-43B3-1543-E13F3C4CA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186" y="909637"/>
            <a:ext cx="4800600" cy="1307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Advantages of Online Software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5" name="Picture 4" descr="Person writing on a notepad">
            <a:extLst>
              <a:ext uri="{FF2B5EF4-FFF2-40B4-BE49-F238E27FC236}">
                <a16:creationId xmlns:a16="http://schemas.microsoft.com/office/drawing/2014/main" id="{3B81F257-065E-ABAF-0ACF-386A02D461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441" r="9713"/>
          <a:stretch>
            <a:fillRect/>
          </a:stretch>
        </p:blipFill>
        <p:spPr>
          <a:xfrm>
            <a:off x="20" y="10"/>
            <a:ext cx="6044164" cy="685799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1300" y="723900"/>
            <a:ext cx="4610075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A500443-7673-59A0-EFDE-B2B8995E8653}"/>
              </a:ext>
            </a:extLst>
          </p:cNvPr>
          <p:cNvSpPr txBox="1"/>
          <p:nvPr/>
        </p:nvSpPr>
        <p:spPr>
          <a:xfrm>
            <a:off x="6696186" y="2221992"/>
            <a:ext cx="4800600" cy="373989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Collaborative working in real time on shared documents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Sharing documents and controlling permissions (view/edit)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Automatic backup to the cloud prevents data loss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Example platforms: Google Docs, Microsoft Teams</a:t>
            </a:r>
          </a:p>
          <a:p>
            <a:pPr marL="285750" indent="-2286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1300" y="6142781"/>
            <a:ext cx="46100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639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7D504-6AF8-5CB6-3645-19F2BD182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186" y="909637"/>
            <a:ext cx="4800600" cy="130759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100" dirty="0"/>
              <a:t>Online and Standalone Software</a:t>
            </a:r>
            <a:endParaRPr lang="en-US" dirty="0"/>
          </a:p>
          <a:p>
            <a:pPr>
              <a:lnSpc>
                <a:spcPct val="90000"/>
              </a:lnSpc>
            </a:pPr>
            <a:endParaRPr lang="en-US" sz="3100" dirty="0"/>
          </a:p>
        </p:txBody>
      </p:sp>
      <p:pic>
        <p:nvPicPr>
          <p:cNvPr id="12" name="Picture 11" descr="Computer script on a screen">
            <a:extLst>
              <a:ext uri="{FF2B5EF4-FFF2-40B4-BE49-F238E27FC236}">
                <a16:creationId xmlns:a16="http://schemas.microsoft.com/office/drawing/2014/main" id="{C1A221FE-78EF-F00C-F44E-C9D979CADC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38" r="39119" b="-3"/>
          <a:stretch>
            <a:fillRect/>
          </a:stretch>
        </p:blipFill>
        <p:spPr>
          <a:xfrm>
            <a:off x="20" y="10"/>
            <a:ext cx="6044164" cy="685799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1300" y="723900"/>
            <a:ext cx="4610075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45603-65E6-F1D7-46C3-1A0BD3900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6186" y="2221992"/>
            <a:ext cx="4800600" cy="373989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Online software: accessed through browsers; standalone: installed on PC</a:t>
            </a:r>
          </a:p>
          <a:p>
            <a:r>
              <a:rPr lang="en-US" dirty="0"/>
              <a:t>Combining both for advanced editing and sharing</a:t>
            </a:r>
          </a:p>
          <a:p>
            <a:r>
              <a:rPr lang="en-US" dirty="0"/>
              <a:t>Version control: tracking document changes and edits</a:t>
            </a:r>
          </a:p>
          <a:p>
            <a:r>
              <a:rPr lang="en-US" dirty="0"/>
              <a:t>File permissions: read-only, read/write, full control</a:t>
            </a:r>
          </a:p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1300" y="6142781"/>
            <a:ext cx="46100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636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65757D-DA9B-5942-3E05-CA98ABBC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656" y="914400"/>
            <a:ext cx="6236208" cy="130759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dirty="0"/>
              <a:t>Contemporary Social Media &amp; Information Access</a:t>
            </a:r>
            <a:endParaRPr lang="en-US" dirty="0"/>
          </a:p>
          <a:p>
            <a:pPr>
              <a:lnSpc>
                <a:spcPct val="90000"/>
              </a:lnSpc>
            </a:pPr>
            <a:endParaRPr lang="en-US" sz="3400" dirty="0"/>
          </a:p>
        </p:txBody>
      </p:sp>
      <p:pic>
        <p:nvPicPr>
          <p:cNvPr id="12" name="Picture 11" descr="Mobile device with apps">
            <a:extLst>
              <a:ext uri="{FF2B5EF4-FFF2-40B4-BE49-F238E27FC236}">
                <a16:creationId xmlns:a16="http://schemas.microsoft.com/office/drawing/2014/main" id="{FCABBE74-2883-431F-DD43-4C8032FE64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678" r="11071" b="-2"/>
          <a:stretch>
            <a:fillRect/>
          </a:stretch>
        </p:blipFill>
        <p:spPr>
          <a:xfrm>
            <a:off x="20" y="-1"/>
            <a:ext cx="4663420" cy="685800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46871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D88C6-5B17-3B8C-01B1-D86D2C9FE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2221992"/>
            <a:ext cx="6236208" cy="39410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Platforms for posting/publishing: blogs, wikis, podcasts</a:t>
            </a:r>
          </a:p>
          <a:p>
            <a:r>
              <a:rPr lang="en-US" dirty="0"/>
              <a:t>Accessing information via social feeds and user groups</a:t>
            </a:r>
          </a:p>
          <a:p>
            <a:r>
              <a:rPr lang="en-US" dirty="0"/>
              <a:t>Building online communities through networking sites (Facebook, X, LinkedIn)</a:t>
            </a:r>
          </a:p>
          <a:p>
            <a:r>
              <a:rPr lang="en-US" dirty="0"/>
              <a:t>Virtual learning environments (VLEs) in education: example use cases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47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8A930-A29C-15F8-1D14-5EE66E90B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4041648" cy="1928741"/>
          </a:xfrm>
        </p:spPr>
        <p:txBody>
          <a:bodyPr>
            <a:normAutofit/>
          </a:bodyPr>
          <a:lstStyle/>
          <a:p>
            <a:r>
              <a:rPr lang="en-US" sz="3700" dirty="0"/>
              <a:t>Key Terms in Online Communication</a:t>
            </a:r>
          </a:p>
          <a:p>
            <a:endParaRPr lang="en-US" sz="37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3900"/>
            <a:ext cx="105887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Internet">
            <a:extLst>
              <a:ext uri="{FF2B5EF4-FFF2-40B4-BE49-F238E27FC236}">
                <a16:creationId xmlns:a16="http://schemas.microsoft.com/office/drawing/2014/main" id="{6D6A4777-79B6-D68C-9EC4-B470819E5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111" y="3046576"/>
            <a:ext cx="2969276" cy="29692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00C8F-CFA0-30A2-6207-26F844819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968377"/>
            <a:ext cx="6144768" cy="5010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Netiquette: online behavior etiquette</a:t>
            </a:r>
          </a:p>
          <a:p>
            <a:r>
              <a:rPr lang="en-US" dirty="0"/>
              <a:t>Profile: user identity in online community</a:t>
            </a:r>
          </a:p>
          <a:p>
            <a:r>
              <a:rPr lang="en-US" dirty="0"/>
              <a:t>Chatrooms and virtual worlds for information exchange</a:t>
            </a:r>
          </a:p>
          <a:p>
            <a:r>
              <a:rPr lang="en-US" dirty="0"/>
              <a:t>Network of friends and online support networks</a:t>
            </a:r>
          </a:p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E0104E4-99BC-494F-8342-F250828E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065" y="6145599"/>
            <a:ext cx="105828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601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8C4F1-E000-375A-2FDE-F3FB421E0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4749" y="909638"/>
            <a:ext cx="5201121" cy="13180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Advantages of Social Networking for Communication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5" name="Picture 4" descr="Green dialogue boxes">
            <a:extLst>
              <a:ext uri="{FF2B5EF4-FFF2-40B4-BE49-F238E27FC236}">
                <a16:creationId xmlns:a16="http://schemas.microsoft.com/office/drawing/2014/main" id="{DCE009AE-C254-AD61-F998-51FF7063B7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432" r="18461" b="11"/>
          <a:stretch>
            <a:fillRect/>
          </a:stretch>
        </p:blipFill>
        <p:spPr>
          <a:xfrm>
            <a:off x="20" y="10"/>
            <a:ext cx="5686740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22739" y="722376"/>
            <a:ext cx="16002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2B390-5474-D081-77E3-BFEA83E81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0838" y="2236843"/>
            <a:ext cx="5201121" cy="3931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Instant messaging for rapid interactions</a:t>
            </a:r>
          </a:p>
          <a:p>
            <a:r>
              <a:rPr lang="en-US" dirty="0"/>
              <a:t>Central server acts as a connector between users</a:t>
            </a:r>
          </a:p>
          <a:p>
            <a:r>
              <a:rPr lang="en-US" dirty="0"/>
              <a:t>Group chat features and multi-user conversations</a:t>
            </a:r>
          </a:p>
          <a:p>
            <a:r>
              <a:rPr lang="en-US" dirty="0"/>
              <a:t>File and media sharing capabilities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90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5184E4-C93A-4E34-8365-1886AAC5D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20DF2-9ED3-613E-6BE0-55AF67EA5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554762"/>
            <a:ext cx="3623818" cy="4559890"/>
          </a:xfrm>
        </p:spPr>
        <p:txBody>
          <a:bodyPr>
            <a:normAutofit/>
          </a:bodyPr>
          <a:lstStyle/>
          <a:p>
            <a:r>
              <a:rPr lang="en-US" sz="3400" dirty="0"/>
              <a:t>Real-time Online Communication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B0D40B-37F7-4F1F-B956-AFC12066A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868972" y="723901"/>
            <a:ext cx="15948" cy="5450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5D5AEA-AFB3-3D7D-1930-6CE9CB1C91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950635"/>
              </p:ext>
            </p:extLst>
          </p:nvPr>
        </p:nvGraphicFramePr>
        <p:xfrm>
          <a:off x="5715000" y="723900"/>
          <a:ext cx="5715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3351279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368</Words>
  <Application>Microsoft Office PowerPoint</Application>
  <PresentationFormat>Widescreen</PresentationFormat>
  <Paragraphs>48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Calisto MT</vt:lpstr>
      <vt:lpstr>Univers Condensed</vt:lpstr>
      <vt:lpstr>ChronicleVTI</vt:lpstr>
      <vt:lpstr> Investigate online services and online communication L2 Task 2  </vt:lpstr>
      <vt:lpstr>Investigate Online Services &amp; Communication </vt:lpstr>
      <vt:lpstr>File Compression Online </vt:lpstr>
      <vt:lpstr>Advantages of Online Software </vt:lpstr>
      <vt:lpstr>Online and Standalone Software </vt:lpstr>
      <vt:lpstr>Contemporary Social Media &amp; Information Access </vt:lpstr>
      <vt:lpstr>Key Terms in Online Communication </vt:lpstr>
      <vt:lpstr>Advantages of Social Networking for Communication </vt:lpstr>
      <vt:lpstr>Real-time Online Communication</vt:lpstr>
      <vt:lpstr>ubiquitous Computing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Investigate online services and online communication L2 Task 2  </dc:title>
  <dc:creator/>
  <cp:lastModifiedBy>Nuuh Arale Nuuh</cp:lastModifiedBy>
  <cp:revision>121</cp:revision>
  <dcterms:created xsi:type="dcterms:W3CDTF">2025-09-25T09:55:00Z</dcterms:created>
  <dcterms:modified xsi:type="dcterms:W3CDTF">2025-09-25T11:23:33Z</dcterms:modified>
</cp:coreProperties>
</file>